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59" r:id="rId7"/>
    <p:sldId id="268" r:id="rId8"/>
    <p:sldId id="264" r:id="rId9"/>
    <p:sldId id="266" r:id="rId10"/>
  </p:sldIdLst>
  <p:sldSz cx="18288000" cy="10287000"/>
  <p:notesSz cx="6858000" cy="9144000"/>
  <p:embeddedFontLst>
    <p:embeddedFont>
      <p:font typeface="ABeeZee" panose="02020500000000000000" charset="0"/>
      <p:regular r:id="rId11"/>
    </p:embeddedFont>
    <p:embeddedFont>
      <p:font typeface="ABeeZee Bold" panose="02020500000000000000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10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97685">
            <a:off x="15778404" y="-516467"/>
            <a:ext cx="4134082" cy="20520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86">
            <a:off x="16275214" y="-319210"/>
            <a:ext cx="3901747" cy="175223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357225" y="5335781"/>
            <a:ext cx="13589622" cy="2930834"/>
            <a:chOff x="0" y="0"/>
            <a:chExt cx="4957531" cy="10691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57531" cy="1069176"/>
            </a:xfrm>
            <a:custGeom>
              <a:avLst/>
              <a:gdLst/>
              <a:ahLst/>
              <a:cxnLst/>
              <a:rect l="l" t="t" r="r" b="b"/>
              <a:pathLst>
                <a:path w="4957531" h="1069176">
                  <a:moveTo>
                    <a:pt x="0" y="0"/>
                  </a:moveTo>
                  <a:lnTo>
                    <a:pt x="4957531" y="0"/>
                  </a:lnTo>
                  <a:lnTo>
                    <a:pt x="4957531" y="1069176"/>
                  </a:lnTo>
                  <a:lnTo>
                    <a:pt x="0" y="1069176"/>
                  </a:lnTo>
                  <a:close/>
                </a:path>
              </a:pathLst>
            </a:custGeom>
            <a:solidFill>
              <a:srgbClr val="566E96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99910">
            <a:off x="15278129" y="4513689"/>
            <a:ext cx="1337437" cy="12596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66445">
            <a:off x="2176799" y="8070163"/>
            <a:ext cx="360854" cy="3929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66445">
            <a:off x="1754993" y="8515614"/>
            <a:ext cx="180427" cy="1964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5270906" y="8498098"/>
            <a:ext cx="3017094" cy="213467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5766" y="1900956"/>
            <a:ext cx="17936468" cy="209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E6EFFF"/>
                </a:solidFill>
                <a:latin typeface="ABeeZee Bold"/>
              </a:rPr>
              <a:t>The Education University of Hong Kong</a:t>
            </a: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E6EFFF"/>
                </a:solidFill>
                <a:latin typeface="ABeeZee Bold"/>
              </a:rPr>
              <a:t>2022-2023 Quality Education Fund Thematic Network - Tertiary Institutes</a:t>
            </a: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E6EFFF"/>
                </a:solidFill>
                <a:latin typeface="ABeeZee Bold"/>
              </a:rPr>
              <a:t>STEM Project Team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42205" y="5400907"/>
            <a:ext cx="13203591" cy="199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 dirty="0">
                <a:solidFill>
                  <a:srgbClr val="E6EFFF"/>
                </a:solidFill>
                <a:latin typeface="ABeeZee"/>
              </a:rPr>
              <a:t>SCHOOL: </a:t>
            </a:r>
            <a:r>
              <a:rPr lang="en-US" altLang="zh-TW" sz="3799" dirty="0">
                <a:solidFill>
                  <a:srgbClr val="E6EFFF"/>
                </a:solidFill>
                <a:latin typeface="ABeeZee"/>
              </a:rPr>
              <a:t>KSK </a:t>
            </a:r>
            <a:r>
              <a:rPr lang="zh-TW" altLang="en-US" sz="3799" dirty="0">
                <a:solidFill>
                  <a:srgbClr val="E6EFFF"/>
                </a:solidFill>
                <a:latin typeface="ABeeZee"/>
              </a:rPr>
              <a:t>東華三院鄺錫坤伉儷中學</a:t>
            </a:r>
            <a:r>
              <a:rPr lang="en-US" sz="3799" dirty="0">
                <a:solidFill>
                  <a:srgbClr val="E6EFFF"/>
                </a:solidFill>
                <a:latin typeface="ABeeZee"/>
              </a:rPr>
              <a:t> </a:t>
            </a:r>
          </a:p>
          <a:p>
            <a:pPr>
              <a:lnSpc>
                <a:spcPts val="5319"/>
              </a:lnSpc>
            </a:pPr>
            <a:endParaRPr lang="en-US" sz="3799" dirty="0">
              <a:solidFill>
                <a:srgbClr val="E6EFFF"/>
              </a:solidFill>
              <a:latin typeface="ABeeZee"/>
            </a:endParaRPr>
          </a:p>
          <a:p>
            <a:pPr>
              <a:lnSpc>
                <a:spcPts val="5319"/>
              </a:lnSpc>
            </a:pPr>
            <a:r>
              <a:rPr lang="en-US" sz="3799" dirty="0">
                <a:solidFill>
                  <a:srgbClr val="E6EFFF"/>
                </a:solidFill>
                <a:latin typeface="ABeeZee"/>
              </a:rPr>
              <a:t>TOPIC: 3D printing (Fish Feeder)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505203" y="666413"/>
            <a:ext cx="5277594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566E96"/>
                </a:solidFill>
                <a:latin typeface="ABeeZee"/>
              </a:rPr>
              <a:t>Objective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D75D1-C1E9-48D5-83E7-E50F7FDA5A3E}"/>
              </a:ext>
            </a:extLst>
          </p:cNvPr>
          <p:cNvSpPr txBox="1"/>
          <p:nvPr/>
        </p:nvSpPr>
        <p:spPr>
          <a:xfrm>
            <a:off x="2171700" y="2781300"/>
            <a:ext cx="14820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02060"/>
                </a:solidFill>
              </a:rPr>
              <a:t>To learn the design of fish feeder using 3D printing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002060"/>
              </a:solidFill>
            </a:endParaRP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505203" y="666413"/>
            <a:ext cx="5277594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566E96"/>
                </a:solidFill>
                <a:latin typeface="ABeeZee"/>
              </a:rPr>
              <a:t>Model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94BEE2-F448-473A-A906-4BE1BF864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94" y="2552700"/>
            <a:ext cx="9929812" cy="620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8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505203" y="666413"/>
            <a:ext cx="5277594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566E96"/>
                </a:solidFill>
                <a:latin typeface="ABeeZee"/>
              </a:rPr>
              <a:t>Result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EBD45B-E5AA-40B3-8615-DE4993641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468" y="2331838"/>
            <a:ext cx="7739063" cy="722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0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pic>
        <p:nvPicPr>
          <p:cNvPr id="4" name="Fish feeder updated 1">
            <a:hlinkClick r:id="" action="ppaction://media"/>
            <a:extLst>
              <a:ext uri="{FF2B5EF4-FFF2-40B4-BE49-F238E27FC236}">
                <a16:creationId xmlns:a16="http://schemas.microsoft.com/office/drawing/2014/main" id="{AB025A39-80D6-4B0F-9AD3-AAC43F8001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24100" y="1444751"/>
            <a:ext cx="13639800" cy="772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8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505203" y="666413"/>
            <a:ext cx="5277594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566E96"/>
                </a:solidFill>
                <a:latin typeface="ABeeZee"/>
              </a:rPr>
              <a:t>Model 2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F0C1E1-D024-4A5D-A4A2-7CE9CA132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94" y="2628900"/>
            <a:ext cx="9777412" cy="610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5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505203" y="666413"/>
            <a:ext cx="5277594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566E96"/>
                </a:solidFill>
                <a:latin typeface="ABeeZee"/>
              </a:rPr>
              <a:t>Result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E51A02-996A-4D35-B233-7D5ABF353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56" y="2324100"/>
            <a:ext cx="7939088" cy="697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12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pic>
        <p:nvPicPr>
          <p:cNvPr id="4" name="Fish feeder updated 2">
            <a:hlinkClick r:id="" action="ppaction://media"/>
            <a:extLst>
              <a:ext uri="{FF2B5EF4-FFF2-40B4-BE49-F238E27FC236}">
                <a16:creationId xmlns:a16="http://schemas.microsoft.com/office/drawing/2014/main" id="{C39AE82F-B9D9-4F00-B515-F0D344DA75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44165" y="1407744"/>
            <a:ext cx="13199670" cy="747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1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576701" y="566631"/>
            <a:ext cx="7134597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 err="1">
                <a:solidFill>
                  <a:srgbClr val="566E96"/>
                </a:solidFill>
                <a:latin typeface="ABeeZee"/>
              </a:rPr>
              <a:t>Micro:bit</a:t>
            </a:r>
            <a:r>
              <a:rPr lang="en-US" sz="7999" dirty="0">
                <a:solidFill>
                  <a:srgbClr val="566E96"/>
                </a:solidFill>
                <a:latin typeface="ABeeZee"/>
              </a:rPr>
              <a:t>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DDC60-670D-4E66-909B-68B8B57AC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552700"/>
            <a:ext cx="8091736" cy="6558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49136A-D410-4DDB-820A-7C5B954C5A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/>
          <a:stretch/>
        </p:blipFill>
        <p:spPr>
          <a:xfrm>
            <a:off x="9646920" y="3163096"/>
            <a:ext cx="7924800" cy="533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89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59</Words>
  <Application>Microsoft Office PowerPoint</Application>
  <PresentationFormat>Custom</PresentationFormat>
  <Paragraphs>13</Paragraphs>
  <Slides>9</Slides>
  <Notes>0</Notes>
  <HiddenSlides>2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ABeeZee Bold</vt:lpstr>
      <vt:lpstr>新細明體</vt:lpstr>
      <vt:lpstr>Calibri</vt:lpstr>
      <vt:lpstr>Arial</vt:lpstr>
      <vt:lpstr>ABeeZee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22/23 QTN-T PPT Templet</dc:title>
  <cp:lastModifiedBy>CHAN, Tsz Ying [SES]</cp:lastModifiedBy>
  <cp:revision>24</cp:revision>
  <dcterms:created xsi:type="dcterms:W3CDTF">2006-08-16T00:00:00Z</dcterms:created>
  <dcterms:modified xsi:type="dcterms:W3CDTF">2023-02-27T04:46:34Z</dcterms:modified>
  <dc:identifier>DAE91ktEKTY</dc:identifier>
</cp:coreProperties>
</file>