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</p:sldIdLst>
  <p:sldSz cx="18288000" cy="10287000"/>
  <p:notesSz cx="6858000" cy="9144000"/>
  <p:embeddedFontLst>
    <p:embeddedFont>
      <p:font typeface="ABeeZee" panose="020B0604020202020204" charset="0"/>
      <p:regular r:id="rId13"/>
    </p:embeddedFont>
    <p:embeddedFont>
      <p:font typeface="ABeeZee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754BF-1996-52FC-7250-CF26F851F459}" v="5" dt="2022-12-14T06:55:13.382"/>
    <p1510:client id="{E398797B-BB87-DB04-8069-6A1BE66C6F2E}" v="1" dt="2022-12-14T06:59:37.140"/>
    <p1510:client id="{FDFBEBD1-0A2F-45F3-7394-32459A5B827E}" v="7" dt="2022-12-15T02:05:1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, Hong Ching Anastasia [SES]" userId="S::ahclam@eduhk.hk::038fd606-69f0-44a4-92b2-1d192a159564" providerId="AD" clId="Web-{E398797B-BB87-DB04-8069-6A1BE66C6F2E}"/>
    <pc:docChg chg="modSld">
      <pc:chgData name="LAM, Hong Ching Anastasia [SES]" userId="S::ahclam@eduhk.hk::038fd606-69f0-44a4-92b2-1d192a159564" providerId="AD" clId="Web-{E398797B-BB87-DB04-8069-6A1BE66C6F2E}" dt="2022-12-14T06:59:37.140" v="0"/>
      <pc:docMkLst>
        <pc:docMk/>
      </pc:docMkLst>
      <pc:sldChg chg="delSp">
        <pc:chgData name="LAM, Hong Ching Anastasia [SES]" userId="S::ahclam@eduhk.hk::038fd606-69f0-44a4-92b2-1d192a159564" providerId="AD" clId="Web-{E398797B-BB87-DB04-8069-6A1BE66C6F2E}" dt="2022-12-14T06:59:37.140" v="0"/>
        <pc:sldMkLst>
          <pc:docMk/>
          <pc:sldMk cId="3926731326" sldId="263"/>
        </pc:sldMkLst>
        <pc:picChg chg="del">
          <ac:chgData name="LAM, Hong Ching Anastasia [SES]" userId="S::ahclam@eduhk.hk::038fd606-69f0-44a4-92b2-1d192a159564" providerId="AD" clId="Web-{E398797B-BB87-DB04-8069-6A1BE66C6F2E}" dt="2022-12-14T06:59:37.140" v="0"/>
          <ac:picMkLst>
            <pc:docMk/>
            <pc:sldMk cId="3926731326" sldId="263"/>
            <ac:picMk id="5" creationId="{206F72AC-50B6-475A-8E1F-92E20B971042}"/>
          </ac:picMkLst>
        </pc:picChg>
      </pc:sldChg>
    </pc:docChg>
  </pc:docChgLst>
  <pc:docChgLst>
    <pc:chgData name="LAM, Hong Ching Anastasia [SES]" userId="S::ahclam@eduhk.hk::038fd606-69f0-44a4-92b2-1d192a159564" providerId="AD" clId="Web-{BDA754BF-1996-52FC-7250-CF26F851F459}"/>
    <pc:docChg chg="modSld">
      <pc:chgData name="LAM, Hong Ching Anastasia [SES]" userId="S::ahclam@eduhk.hk::038fd606-69f0-44a4-92b2-1d192a159564" providerId="AD" clId="Web-{BDA754BF-1996-52FC-7250-CF26F851F459}" dt="2022-12-14T06:55:13.382" v="4" actId="1076"/>
      <pc:docMkLst>
        <pc:docMk/>
      </pc:docMkLst>
      <pc:sldChg chg="addSp modSp">
        <pc:chgData name="LAM, Hong Ching Anastasia [SES]" userId="S::ahclam@eduhk.hk::038fd606-69f0-44a4-92b2-1d192a159564" providerId="AD" clId="Web-{BDA754BF-1996-52FC-7250-CF26F851F459}" dt="2022-12-14T06:55:13.382" v="4" actId="1076"/>
        <pc:sldMkLst>
          <pc:docMk/>
          <pc:sldMk cId="911715783" sldId="266"/>
        </pc:sldMkLst>
        <pc:spChg chg="add mod">
          <ac:chgData name="LAM, Hong Ching Anastasia [SES]" userId="S::ahclam@eduhk.hk::038fd606-69f0-44a4-92b2-1d192a159564" providerId="AD" clId="Web-{BDA754BF-1996-52FC-7250-CF26F851F459}" dt="2022-12-14T06:55:13.382" v="4" actId="1076"/>
          <ac:spMkLst>
            <pc:docMk/>
            <pc:sldMk cId="911715783" sldId="266"/>
            <ac:spMk id="5" creationId="{446134CF-C47D-FA44-6158-D1181B286B38}"/>
          </ac:spMkLst>
        </pc:spChg>
      </pc:sldChg>
    </pc:docChg>
  </pc:docChgLst>
  <pc:docChgLst>
    <pc:chgData name="LAM, Hong Ching Anastasia [SES]" userId="S::ahclam@eduhk.hk::038fd606-69f0-44a4-92b2-1d192a159564" providerId="AD" clId="Web-{FDFBEBD1-0A2F-45F3-7394-32459A5B827E}"/>
    <pc:docChg chg="modSld">
      <pc:chgData name="LAM, Hong Ching Anastasia [SES]" userId="S::ahclam@eduhk.hk::038fd606-69f0-44a4-92b2-1d192a159564" providerId="AD" clId="Web-{FDFBEBD1-0A2F-45F3-7394-32459A5B827E}" dt="2022-12-15T02:05:13.880" v="6" actId="1076"/>
      <pc:docMkLst>
        <pc:docMk/>
      </pc:docMkLst>
      <pc:sldChg chg="addSp modSp">
        <pc:chgData name="LAM, Hong Ching Anastasia [SES]" userId="S::ahclam@eduhk.hk::038fd606-69f0-44a4-92b2-1d192a159564" providerId="AD" clId="Web-{FDFBEBD1-0A2F-45F3-7394-32459A5B827E}" dt="2022-12-15T02:04:37.441" v="3" actId="14100"/>
        <pc:sldMkLst>
          <pc:docMk/>
          <pc:sldMk cId="3926731326" sldId="263"/>
        </pc:sldMkLst>
        <pc:spChg chg="add mod">
          <ac:chgData name="LAM, Hong Ching Anastasia [SES]" userId="S::ahclam@eduhk.hk::038fd606-69f0-44a4-92b2-1d192a159564" providerId="AD" clId="Web-{FDFBEBD1-0A2F-45F3-7394-32459A5B827E}" dt="2022-12-15T02:04:37.441" v="3" actId="14100"/>
          <ac:spMkLst>
            <pc:docMk/>
            <pc:sldMk cId="3926731326" sldId="263"/>
            <ac:spMk id="5" creationId="{A027D45F-C228-F083-93AA-79487CDD541C}"/>
          </ac:spMkLst>
        </pc:spChg>
      </pc:sldChg>
      <pc:sldChg chg="addSp modSp">
        <pc:chgData name="LAM, Hong Ching Anastasia [SES]" userId="S::ahclam@eduhk.hk::038fd606-69f0-44a4-92b2-1d192a159564" providerId="AD" clId="Web-{FDFBEBD1-0A2F-45F3-7394-32459A5B827E}" dt="2022-12-15T02:05:13.880" v="6" actId="1076"/>
        <pc:sldMkLst>
          <pc:docMk/>
          <pc:sldMk cId="418276828" sldId="264"/>
        </pc:sldMkLst>
        <pc:spChg chg="add mod">
          <ac:chgData name="LAM, Hong Ching Anastasia [SES]" userId="S::ahclam@eduhk.hk::038fd606-69f0-44a4-92b2-1d192a159564" providerId="AD" clId="Web-{FDFBEBD1-0A2F-45F3-7394-32459A5B827E}" dt="2022-12-15T02:05:13.880" v="6" actId="1076"/>
          <ac:spMkLst>
            <pc:docMk/>
            <pc:sldMk cId="418276828" sldId="264"/>
            <ac:spMk id="6" creationId="{3428A630-1036-A843-7F17-71ED2E5394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267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E6EFFF"/>
                </a:solidFill>
                <a:latin typeface="ABeeZee"/>
              </a:rPr>
              <a:t>SCHOOL:</a:t>
            </a:r>
            <a:r>
              <a:rPr lang="zh-TW" altLang="en-US" sz="3799">
                <a:solidFill>
                  <a:srgbClr val="E6EFFF"/>
                </a:solidFill>
                <a:latin typeface="ABeeZee"/>
              </a:rPr>
              <a:t>東華三院鄺錫坤伉儷中學</a:t>
            </a:r>
            <a:r>
              <a:rPr lang="en-US" sz="3799">
                <a:solidFill>
                  <a:srgbClr val="E6EFFF"/>
                </a:solidFill>
                <a:latin typeface="ABeeZee"/>
              </a:rPr>
              <a:t>TWGHs </a:t>
            </a:r>
            <a:r>
              <a:rPr lang="en-US" sz="3799" err="1">
                <a:solidFill>
                  <a:srgbClr val="E6EFFF"/>
                </a:solidFill>
                <a:latin typeface="ABeeZee"/>
              </a:rPr>
              <a:t>Mr</a:t>
            </a:r>
            <a:r>
              <a:rPr lang="en-US" sz="3799">
                <a:solidFill>
                  <a:srgbClr val="E6EFFF"/>
                </a:solidFill>
                <a:latin typeface="ABeeZee"/>
              </a:rPr>
              <a:t> &amp; </a:t>
            </a:r>
            <a:r>
              <a:rPr lang="en-US" sz="3799" err="1">
                <a:solidFill>
                  <a:srgbClr val="E6EFFF"/>
                </a:solidFill>
                <a:latin typeface="ABeeZee"/>
              </a:rPr>
              <a:t>Mrs</a:t>
            </a:r>
            <a:r>
              <a:rPr lang="en-US" sz="3799">
                <a:solidFill>
                  <a:srgbClr val="E6EFFF"/>
                </a:solidFill>
                <a:latin typeface="ABeeZee"/>
              </a:rPr>
              <a:t> </a:t>
            </a:r>
            <a:r>
              <a:rPr lang="en-US" sz="3799" err="1">
                <a:solidFill>
                  <a:srgbClr val="E6EFFF"/>
                </a:solidFill>
                <a:latin typeface="ABeeZee"/>
              </a:rPr>
              <a:t>Kwong</a:t>
            </a:r>
            <a:r>
              <a:rPr lang="en-US" sz="3799">
                <a:solidFill>
                  <a:srgbClr val="E6EFFF"/>
                </a:solidFill>
                <a:latin typeface="ABeeZee"/>
              </a:rPr>
              <a:t> </a:t>
            </a:r>
            <a:r>
              <a:rPr lang="en-US" sz="3799" err="1">
                <a:solidFill>
                  <a:srgbClr val="E6EFFF"/>
                </a:solidFill>
                <a:latin typeface="ABeeZee"/>
              </a:rPr>
              <a:t>Sik</a:t>
            </a:r>
            <a:r>
              <a:rPr lang="en-US" sz="3799">
                <a:solidFill>
                  <a:srgbClr val="E6EFFF"/>
                </a:solidFill>
                <a:latin typeface="ABeeZee"/>
              </a:rPr>
              <a:t> Kwan College </a:t>
            </a:r>
          </a:p>
          <a:p>
            <a:pPr>
              <a:lnSpc>
                <a:spcPts val="5319"/>
              </a:lnSpc>
            </a:pPr>
            <a:endParaRPr lang="en-US" sz="3799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>
                <a:solidFill>
                  <a:srgbClr val="E6EFFF"/>
                </a:solidFill>
                <a:latin typeface="ABeeZee"/>
              </a:rPr>
              <a:t>TOPIC: Fish Tank Sensor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33800" y="766195"/>
            <a:ext cx="12496800" cy="135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 panose="02020500000000000000" charset="0"/>
                <a:ea typeface="+mn-ea"/>
                <a:cs typeface="+mn-cs"/>
              </a:rPr>
              <a:t>Experiment 2 material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3B779-E696-4720-8856-A7DC67E8C190}"/>
              </a:ext>
            </a:extLst>
          </p:cNvPr>
          <p:cNvSpPr/>
          <p:nvPr/>
        </p:nvSpPr>
        <p:spPr>
          <a:xfrm>
            <a:off x="914400" y="2781300"/>
            <a:ext cx="1005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IoT bit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gravity: analog pH sensor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4000">
                <a:solidFill>
                  <a:prstClr val="black"/>
                </a:solidFill>
              </a:rPr>
              <a:t>Temperature Sensor DS18B20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prstClr val="black"/>
                </a:solidFill>
              </a:rPr>
              <a:t>1 SEN0189 (Turbidity)</a:t>
            </a:r>
          </a:p>
          <a:p>
            <a:pPr lvl="0"/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134CF-C47D-FA44-6158-D1181B286B38}"/>
              </a:ext>
            </a:extLst>
          </p:cNvPr>
          <p:cNvSpPr txBox="1"/>
          <p:nvPr/>
        </p:nvSpPr>
        <p:spPr>
          <a:xfrm>
            <a:off x="408008" y="9703925"/>
            <a:ext cx="142600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https://thingspeak.com/channels/1898190</a:t>
            </a:r>
          </a:p>
        </p:txBody>
      </p:sp>
    </p:spTree>
    <p:extLst>
      <p:ext uri="{BB962C8B-B14F-4D97-AF65-F5344CB8AC3E}">
        <p14:creationId xmlns:p14="http://schemas.microsoft.com/office/powerpoint/2010/main" val="91171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59518" y="217343"/>
            <a:ext cx="14835892" cy="1227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 panose="02020500000000000000" charset="0"/>
                <a:ea typeface="+mn-ea"/>
                <a:cs typeface="+mn-cs"/>
              </a:rPr>
              <a:t>Coding for pH, temperature and turbidity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F72AC-50B6-475A-8E1F-92E20B971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03" y="1943100"/>
            <a:ext cx="8610600" cy="7925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8A630-1036-A843-7F17-71ED2E539464}"/>
              </a:ext>
            </a:extLst>
          </p:cNvPr>
          <p:cNvSpPr txBox="1"/>
          <p:nvPr/>
        </p:nvSpPr>
        <p:spPr>
          <a:xfrm>
            <a:off x="12579263" y="925203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https://makecode.microbit.org/_FvHKqx5XsMzH</a:t>
            </a:r>
          </a:p>
        </p:txBody>
      </p:sp>
    </p:spTree>
    <p:extLst>
      <p:ext uri="{BB962C8B-B14F-4D97-AF65-F5344CB8AC3E}">
        <p14:creationId xmlns:p14="http://schemas.microsoft.com/office/powerpoint/2010/main" val="41827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566E96"/>
                </a:solidFill>
                <a:latin typeface="ABeeZee"/>
              </a:rPr>
              <a:t>Topic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65F3B-B0A4-4FA0-9177-E256ACDBD81D}"/>
              </a:ext>
            </a:extLst>
          </p:cNvPr>
          <p:cNvSpPr txBox="1"/>
          <p:nvPr/>
        </p:nvSpPr>
        <p:spPr>
          <a:xfrm>
            <a:off x="2286000" y="3543300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To monitor different condition of fish tank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33800" y="766195"/>
            <a:ext cx="12496800" cy="135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199"/>
              </a:lnSpc>
            </a:pPr>
            <a:r>
              <a:rPr lang="en-US" sz="8000">
                <a:solidFill>
                  <a:srgbClr val="566E96"/>
                </a:solidFill>
                <a:latin typeface="ABeeZee" panose="02020500000000000000" charset="0"/>
              </a:rPr>
              <a:t>Experiment 1 material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3B779-E696-4720-8856-A7DC67E8C190}"/>
              </a:ext>
            </a:extLst>
          </p:cNvPr>
          <p:cNvSpPr/>
          <p:nvPr/>
        </p:nvSpPr>
        <p:spPr>
          <a:xfrm>
            <a:off x="914400" y="2781300"/>
            <a:ext cx="1005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2 mg996r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2 </a:t>
            </a:r>
            <a:r>
              <a:rPr lang="en-US" sz="4000" err="1"/>
              <a:t>microbit</a:t>
            </a:r>
            <a:endParaRPr lang="en-US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1 IoT 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1 extension board (5V)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1 test tube holder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/>
              <a:t>1 gravity: analog pH sensor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BAA6C-379F-4499-B1A9-5C8C94359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3107" y="322302"/>
            <a:ext cx="643580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14800" y="766195"/>
            <a:ext cx="13639800" cy="13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199"/>
              </a:lnSpc>
            </a:pPr>
            <a:r>
              <a:rPr lang="en-US" sz="8000">
                <a:solidFill>
                  <a:srgbClr val="566E96"/>
                </a:solidFill>
                <a:latin typeface="ABeeZee" panose="02020500000000000000" charset="0"/>
              </a:rPr>
              <a:t>Objectives of </a:t>
            </a:r>
            <a:r>
              <a:rPr lang="en-US" sz="8000">
                <a:solidFill>
                  <a:srgbClr val="566E96"/>
                </a:solidFill>
                <a:latin typeface="Calibri" panose="020F0502020204030204" pitchFamily="34" charset="0"/>
              </a:rPr>
              <a:t>Experiment 1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429FB-A9A6-441F-AA83-9907C499BA3D}"/>
              </a:ext>
            </a:extLst>
          </p:cNvPr>
          <p:cNvSpPr txBox="1"/>
          <p:nvPr/>
        </p:nvSpPr>
        <p:spPr>
          <a:xfrm>
            <a:off x="1954905" y="3469438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To washing the pH sensor after take the pH reading of the </a:t>
            </a:r>
            <a:r>
              <a:rPr lang="en-US" sz="4000" err="1"/>
              <a:t>fisk</a:t>
            </a:r>
            <a:r>
              <a:rPr lang="en-US" sz="4000"/>
              <a:t> tank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Upload the pH value to </a:t>
            </a:r>
            <a:r>
              <a:rPr lang="en-US" sz="4000" err="1"/>
              <a:t>ThingSpeak</a:t>
            </a:r>
            <a:r>
              <a:rPr lang="en-US" sz="4000"/>
              <a:t> everyday</a:t>
            </a:r>
          </a:p>
        </p:txBody>
      </p:sp>
    </p:spTree>
    <p:extLst>
      <p:ext uri="{BB962C8B-B14F-4D97-AF65-F5344CB8AC3E}">
        <p14:creationId xmlns:p14="http://schemas.microsoft.com/office/powerpoint/2010/main" val="114445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562600" y="676677"/>
            <a:ext cx="10439400" cy="135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199"/>
              </a:lnSpc>
            </a:pPr>
            <a:r>
              <a:rPr lang="en-US" sz="8000">
                <a:solidFill>
                  <a:srgbClr val="566E96"/>
                </a:solidFill>
                <a:latin typeface="ABeeZee" panose="02020500000000000000" charset="0"/>
              </a:rPr>
              <a:t>Coding for pH sensor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A1B4A-3F2E-4AB0-8DC8-003E5632F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086100"/>
            <a:ext cx="9450119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13297" y="597809"/>
            <a:ext cx="88589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999">
                <a:solidFill>
                  <a:srgbClr val="566E96"/>
                </a:solidFill>
                <a:latin typeface="ABeeZee"/>
              </a:rPr>
              <a:t>Calibration	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BFCAA6-0D14-41D6-BF60-E4D5A1537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59791"/>
              </p:ext>
            </p:extLst>
          </p:nvPr>
        </p:nvGraphicFramePr>
        <p:xfrm>
          <a:off x="990600" y="2552700"/>
          <a:ext cx="4038098" cy="3048000"/>
        </p:xfrm>
        <a:graphic>
          <a:graphicData uri="http://schemas.openxmlformats.org/drawingml/2006/table">
            <a:tbl>
              <a:tblPr/>
              <a:tblGrid>
                <a:gridCol w="2019049">
                  <a:extLst>
                    <a:ext uri="{9D8B030D-6E8A-4147-A177-3AD203B41FA5}">
                      <a16:colId xmlns:a16="http://schemas.microsoft.com/office/drawing/2014/main" val="2605013795"/>
                    </a:ext>
                  </a:extLst>
                </a:gridCol>
                <a:gridCol w="2019049">
                  <a:extLst>
                    <a:ext uri="{9D8B030D-6E8A-4147-A177-3AD203B41FA5}">
                      <a16:colId xmlns:a16="http://schemas.microsoft.com/office/drawing/2014/main" val="368854141"/>
                    </a:ext>
                  </a:extLst>
                </a:gridCol>
              </a:tblGrid>
              <a:tr h="88213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803735"/>
                  </a:ext>
                </a:extLst>
              </a:tr>
              <a:tr h="108293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334116"/>
                  </a:ext>
                </a:extLst>
              </a:tr>
              <a:tr h="1082931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178184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02CF139A-8D4B-40A2-A981-9C0CFC8F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64" y="2247900"/>
            <a:ext cx="11176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6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59518" y="217343"/>
            <a:ext cx="14835892" cy="132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 panose="02020500000000000000" charset="0"/>
                <a:ea typeface="+mn-ea"/>
                <a:cs typeface="+mn-cs"/>
              </a:rPr>
              <a:t>Coding for washing the pH sensor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349B8-5F0C-4024-883A-FFC4A379D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041575"/>
            <a:ext cx="5867400" cy="799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7D45F-C228-F083-93AA-79487CDD541C}"/>
              </a:ext>
            </a:extLst>
          </p:cNvPr>
          <p:cNvSpPr txBox="1"/>
          <p:nvPr/>
        </p:nvSpPr>
        <p:spPr>
          <a:xfrm>
            <a:off x="8805797" y="9392955"/>
            <a:ext cx="7988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https://makecode.microbit.org/_YF4ffUdgsab1</a:t>
            </a:r>
          </a:p>
        </p:txBody>
      </p:sp>
    </p:spTree>
    <p:extLst>
      <p:ext uri="{BB962C8B-B14F-4D97-AF65-F5344CB8AC3E}">
        <p14:creationId xmlns:p14="http://schemas.microsoft.com/office/powerpoint/2010/main" val="392673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999">
                <a:solidFill>
                  <a:srgbClr val="566E96"/>
                </a:solidFill>
                <a:latin typeface="ABeeZee"/>
              </a:rPr>
              <a:t>Demo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pic>
        <p:nvPicPr>
          <p:cNvPr id="5" name="WhatsApp Video 2022-12-07 at 4.19.53 PM">
            <a:hlinkClick r:id="" action="ppaction://media"/>
            <a:extLst>
              <a:ext uri="{FF2B5EF4-FFF2-40B4-BE49-F238E27FC236}">
                <a16:creationId xmlns:a16="http://schemas.microsoft.com/office/drawing/2014/main" id="{136CA4AF-0877-4453-8757-6EA3BC0EFE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1943100"/>
            <a:ext cx="14859000" cy="81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2800" y="792778"/>
            <a:ext cx="13639800" cy="13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 panose="02020500000000000000" charset="0"/>
                <a:ea typeface="+mn-ea"/>
                <a:cs typeface="+mn-cs"/>
              </a:rPr>
              <a:t>Objectives of 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Experiment 2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429FB-A9A6-441F-AA83-9907C499BA3D}"/>
              </a:ext>
            </a:extLst>
          </p:cNvPr>
          <p:cNvSpPr txBox="1"/>
          <p:nvPr/>
        </p:nvSpPr>
        <p:spPr>
          <a:xfrm>
            <a:off x="1954905" y="3469438"/>
            <a:ext cx="1424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the pH value, temperature and turbidity to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ThingSpeak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everyday</a:t>
            </a:r>
          </a:p>
        </p:txBody>
      </p:sp>
    </p:spTree>
    <p:extLst>
      <p:ext uri="{BB962C8B-B14F-4D97-AF65-F5344CB8AC3E}">
        <p14:creationId xmlns:p14="http://schemas.microsoft.com/office/powerpoint/2010/main" val="395217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dc:creator>LAM, Hong Ching Anastasia [SES]</dc:creator>
  <cp:revision>5</cp:revision>
  <dcterms:created xsi:type="dcterms:W3CDTF">2006-08-16T00:00:00Z</dcterms:created>
  <dcterms:modified xsi:type="dcterms:W3CDTF">2022-12-15T02:05:22Z</dcterms:modified>
  <dc:identifier>DAE91ktEKTY</dc:identifier>
</cp:coreProperties>
</file>