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8" r:id="rId7"/>
    <p:sldId id="270" r:id="rId8"/>
    <p:sldId id="269" r:id="rId9"/>
    <p:sldId id="273" r:id="rId10"/>
    <p:sldId id="271" r:id="rId11"/>
    <p:sldId id="272" r:id="rId12"/>
    <p:sldId id="261" r:id="rId13"/>
    <p:sldId id="262" r:id="rId14"/>
    <p:sldId id="274" r:id="rId15"/>
    <p:sldId id="276" r:id="rId16"/>
    <p:sldId id="275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5" r:id="rId25"/>
    <p:sldId id="287" r:id="rId26"/>
    <p:sldId id="286" r:id="rId27"/>
    <p:sldId id="288" r:id="rId28"/>
  </p:sldIdLst>
  <p:sldSz cx="18288000" cy="10287000"/>
  <p:notesSz cx="6858000" cy="9144000"/>
  <p:embeddedFontLst>
    <p:embeddedFont>
      <p:font typeface="ABeeZee" panose="020B0604020202020204" charset="0"/>
      <p:regular r:id="rId29"/>
    </p:embeddedFont>
    <p:embeddedFont>
      <p:font typeface="ABeeZee Bold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2D916-DCAD-39DE-83E4-090B04D251F9}" v="69" dt="2022-10-19T04:49:21.039"/>
    <p1510:client id="{24B51E5C-5C17-E2DF-4545-D74355750AE9}" v="130" dt="2022-11-21T07:46:59.123"/>
    <p1510:client id="{46CF8EE4-8C46-8B67-64D9-DA654B5156F4}" v="2" dt="2022-10-18T02:34:36.298"/>
    <p1510:client id="{48B741BB-9C7F-9729-6677-27E36E62E949}" v="570" dt="2022-10-18T09:16:57.413"/>
    <p1510:client id="{4B4D2EB4-65F1-B850-357B-42C98CDDB56A}" v="1" dt="2022-10-18T08:14:03.439"/>
    <p1510:client id="{4C8616CD-C26A-AB48-B183-A2975DEAEBD3}" v="138" dt="2022-11-07T07:33:17.863"/>
    <p1510:client id="{5558B2EC-7FE4-7F43-1B5E-0A29A4053DE9}" v="15" dt="2022-10-18T09:22:59.707"/>
    <p1510:client id="{719A196A-259B-3E41-DDE8-CE75D4F99705}" v="89" dt="2022-11-03T08:37:31.048"/>
    <p1510:client id="{8EA78313-2313-B9FC-0C94-276E5F71664F}" v="143" dt="2022-11-30T02:14:06.962"/>
    <p1510:client id="{A5655428-802F-E57F-CC10-E58277A9F393}" v="72" dt="2022-10-20T03:55:36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, Hong Ching Anastasia [SES]" userId="S::ahclam@eduhk.hk::038fd606-69f0-44a4-92b2-1d192a159564" providerId="AD" clId="Web-{24B51E5C-5C17-E2DF-4545-D74355750AE9}"/>
    <pc:docChg chg="addSld delSld modSld">
      <pc:chgData name="LAM, Hong Ching Anastasia [SES]" userId="S::ahclam@eduhk.hk::038fd606-69f0-44a4-92b2-1d192a159564" providerId="AD" clId="Web-{24B51E5C-5C17-E2DF-4545-D74355750AE9}" dt="2022-11-21T07:46:59.123" v="82"/>
      <pc:docMkLst>
        <pc:docMk/>
      </pc:docMkLst>
      <pc:sldChg chg="addSp delSp modSp">
        <pc:chgData name="LAM, Hong Ching Anastasia [SES]" userId="S::ahclam@eduhk.hk::038fd606-69f0-44a4-92b2-1d192a159564" providerId="AD" clId="Web-{24B51E5C-5C17-E2DF-4545-D74355750AE9}" dt="2022-11-21T07:34:22.711" v="49" actId="1076"/>
        <pc:sldMkLst>
          <pc:docMk/>
          <pc:sldMk cId="1637191875" sldId="280"/>
        </pc:sldMkLst>
        <pc:spChg chg="mod">
          <ac:chgData name="LAM, Hong Ching Anastasia [SES]" userId="S::ahclam@eduhk.hk::038fd606-69f0-44a4-92b2-1d192a159564" providerId="AD" clId="Web-{24B51E5C-5C17-E2DF-4545-D74355750AE9}" dt="2022-11-21T07:34:22.711" v="49" actId="1076"/>
          <ac:spMkLst>
            <pc:docMk/>
            <pc:sldMk cId="1637191875" sldId="280"/>
            <ac:spMk id="4" creationId="{00000000-0000-0000-0000-000000000000}"/>
          </ac:spMkLst>
        </pc:spChg>
        <pc:spChg chg="add del mod">
          <ac:chgData name="LAM, Hong Ching Anastasia [SES]" userId="S::ahclam@eduhk.hk::038fd606-69f0-44a4-92b2-1d192a159564" providerId="AD" clId="Web-{24B51E5C-5C17-E2DF-4545-D74355750AE9}" dt="2022-11-21T07:34:11.757" v="44"/>
          <ac:spMkLst>
            <pc:docMk/>
            <pc:sldMk cId="1637191875" sldId="280"/>
            <ac:spMk id="6" creationId="{FED76DC8-D184-D717-F29B-1B145EFDA6F5}"/>
          </ac:spMkLst>
        </pc:spChg>
        <pc:picChg chg="add mod">
          <ac:chgData name="LAM, Hong Ching Anastasia [SES]" userId="S::ahclam@eduhk.hk::038fd606-69f0-44a4-92b2-1d192a159564" providerId="AD" clId="Web-{24B51E5C-5C17-E2DF-4545-D74355750AE9}" dt="2022-11-21T07:32:41.349" v="6" actId="14100"/>
          <ac:picMkLst>
            <pc:docMk/>
            <pc:sldMk cId="1637191875" sldId="280"/>
            <ac:picMk id="5" creationId="{F12190FA-9D29-0D29-2E97-608235744760}"/>
          </ac:picMkLst>
        </pc:picChg>
      </pc:sldChg>
      <pc:sldChg chg="modSp add replId">
        <pc:chgData name="LAM, Hong Ching Anastasia [SES]" userId="S::ahclam@eduhk.hk::038fd606-69f0-44a4-92b2-1d192a159564" providerId="AD" clId="Web-{24B51E5C-5C17-E2DF-4545-D74355750AE9}" dt="2022-11-21T07:33:50.585" v="40" actId="20577"/>
        <pc:sldMkLst>
          <pc:docMk/>
          <pc:sldMk cId="2928895904" sldId="281"/>
        </pc:sldMkLst>
        <pc:spChg chg="mod">
          <ac:chgData name="LAM, Hong Ching Anastasia [SES]" userId="S::ahclam@eduhk.hk::038fd606-69f0-44a4-92b2-1d192a159564" providerId="AD" clId="Web-{24B51E5C-5C17-E2DF-4545-D74355750AE9}" dt="2022-11-21T07:33:09.943" v="8" actId="20577"/>
          <ac:spMkLst>
            <pc:docMk/>
            <pc:sldMk cId="2928895904" sldId="281"/>
            <ac:spMk id="4" creationId="{00000000-0000-0000-0000-000000000000}"/>
          </ac:spMkLst>
        </pc:spChg>
        <pc:spChg chg="mod">
          <ac:chgData name="LAM, Hong Ching Anastasia [SES]" userId="S::ahclam@eduhk.hk::038fd606-69f0-44a4-92b2-1d192a159564" providerId="AD" clId="Web-{24B51E5C-5C17-E2DF-4545-D74355750AE9}" dt="2022-11-21T07:33:50.585" v="40" actId="20577"/>
          <ac:spMkLst>
            <pc:docMk/>
            <pc:sldMk cId="2928895904" sldId="281"/>
            <ac:spMk id="5" creationId="{8690861F-8101-99A2-D4FD-690387534188}"/>
          </ac:spMkLst>
        </pc:spChg>
      </pc:sldChg>
      <pc:sldChg chg="addSp delSp modSp add replId">
        <pc:chgData name="LAM, Hong Ching Anastasia [SES]" userId="S::ahclam@eduhk.hk::038fd606-69f0-44a4-92b2-1d192a159564" providerId="AD" clId="Web-{24B51E5C-5C17-E2DF-4545-D74355750AE9}" dt="2022-11-21T07:46:39.872" v="80"/>
        <pc:sldMkLst>
          <pc:docMk/>
          <pc:sldMk cId="2890737353" sldId="282"/>
        </pc:sldMkLst>
        <pc:spChg chg="mod">
          <ac:chgData name="LAM, Hong Ching Anastasia [SES]" userId="S::ahclam@eduhk.hk::038fd606-69f0-44a4-92b2-1d192a159564" providerId="AD" clId="Web-{24B51E5C-5C17-E2DF-4545-D74355750AE9}" dt="2022-11-21T07:44:11.602" v="62" actId="20577"/>
          <ac:spMkLst>
            <pc:docMk/>
            <pc:sldMk cId="2890737353" sldId="282"/>
            <ac:spMk id="4" creationId="{00000000-0000-0000-0000-000000000000}"/>
          </ac:spMkLst>
        </pc:spChg>
        <pc:graphicFrameChg chg="add mod modGraphic">
          <ac:chgData name="LAM, Hong Ching Anastasia [SES]" userId="S::ahclam@eduhk.hk::038fd606-69f0-44a4-92b2-1d192a159564" providerId="AD" clId="Web-{24B51E5C-5C17-E2DF-4545-D74355750AE9}" dt="2022-11-21T07:46:39.872" v="80"/>
          <ac:graphicFrameMkLst>
            <pc:docMk/>
            <pc:sldMk cId="2890737353" sldId="282"/>
            <ac:graphicFrameMk id="7" creationId="{425963C2-7906-B02B-658B-D3FCFD7241EA}"/>
          </ac:graphicFrameMkLst>
        </pc:graphicFrameChg>
        <pc:picChg chg="del">
          <ac:chgData name="LAM, Hong Ching Anastasia [SES]" userId="S::ahclam@eduhk.hk::038fd606-69f0-44a4-92b2-1d192a159564" providerId="AD" clId="Web-{24B51E5C-5C17-E2DF-4545-D74355750AE9}" dt="2022-11-21T07:34:47.821" v="51"/>
          <ac:picMkLst>
            <pc:docMk/>
            <pc:sldMk cId="2890737353" sldId="282"/>
            <ac:picMk id="5" creationId="{F12190FA-9D29-0D29-2E97-608235744760}"/>
          </ac:picMkLst>
        </pc:picChg>
      </pc:sldChg>
      <pc:sldChg chg="add replId">
        <pc:chgData name="LAM, Hong Ching Anastasia [SES]" userId="S::ahclam@eduhk.hk::038fd606-69f0-44a4-92b2-1d192a159564" providerId="AD" clId="Web-{24B51E5C-5C17-E2DF-4545-D74355750AE9}" dt="2022-11-21T07:34:55.962" v="53"/>
        <pc:sldMkLst>
          <pc:docMk/>
          <pc:sldMk cId="1494671414" sldId="283"/>
        </pc:sldMkLst>
      </pc:sldChg>
      <pc:sldChg chg="add del replId">
        <pc:chgData name="LAM, Hong Ching Anastasia [SES]" userId="S::ahclam@eduhk.hk::038fd606-69f0-44a4-92b2-1d192a159564" providerId="AD" clId="Web-{24B51E5C-5C17-E2DF-4545-D74355750AE9}" dt="2022-11-21T07:46:59.123" v="82"/>
        <pc:sldMkLst>
          <pc:docMk/>
          <pc:sldMk cId="1641650847" sldId="284"/>
        </pc:sldMkLst>
      </pc:sldChg>
      <pc:sldChg chg="add del replId">
        <pc:chgData name="LAM, Hong Ching Anastasia [SES]" userId="S::ahclam@eduhk.hk::038fd606-69f0-44a4-92b2-1d192a159564" providerId="AD" clId="Web-{24B51E5C-5C17-E2DF-4545-D74355750AE9}" dt="2022-11-21T07:46:56.920" v="81"/>
        <pc:sldMkLst>
          <pc:docMk/>
          <pc:sldMk cId="991864823" sldId="285"/>
        </pc:sldMkLst>
      </pc:sldChg>
    </pc:docChg>
  </pc:docChgLst>
  <pc:docChgLst>
    <pc:chgData name="LAM, Hong Ching Anastasia [SES]" userId="S::ahclam@eduhk.hk::038fd606-69f0-44a4-92b2-1d192a159564" providerId="AD" clId="Web-{8EA78313-2313-B9FC-0C94-276E5F71664F}"/>
    <pc:docChg chg="addSld delSld modSld sldOrd">
      <pc:chgData name="LAM, Hong Ching Anastasia [SES]" userId="S::ahclam@eduhk.hk::038fd606-69f0-44a4-92b2-1d192a159564" providerId="AD" clId="Web-{8EA78313-2313-B9FC-0C94-276E5F71664F}" dt="2022-11-30T02:14:06.962" v="100" actId="14100"/>
      <pc:docMkLst>
        <pc:docMk/>
      </pc:docMkLst>
      <pc:sldChg chg="modSp">
        <pc:chgData name="LAM, Hong Ching Anastasia [SES]" userId="S::ahclam@eduhk.hk::038fd606-69f0-44a4-92b2-1d192a159564" providerId="AD" clId="Web-{8EA78313-2313-B9FC-0C94-276E5F71664F}" dt="2022-11-30T02:02:04.420" v="36" actId="20577"/>
        <pc:sldMkLst>
          <pc:docMk/>
          <pc:sldMk cId="2890737353" sldId="282"/>
        </pc:sldMkLst>
        <pc:spChg chg="mod">
          <ac:chgData name="LAM, Hong Ching Anastasia [SES]" userId="S::ahclam@eduhk.hk::038fd606-69f0-44a4-92b2-1d192a159564" providerId="AD" clId="Web-{8EA78313-2313-B9FC-0C94-276E5F71664F}" dt="2022-11-30T02:02:04.420" v="36" actId="20577"/>
          <ac:spMkLst>
            <pc:docMk/>
            <pc:sldMk cId="2890737353" sldId="282"/>
            <ac:spMk id="4" creationId="{00000000-0000-0000-0000-000000000000}"/>
          </ac:spMkLst>
        </pc:spChg>
      </pc:sldChg>
      <pc:sldChg chg="addSp delSp modSp">
        <pc:chgData name="LAM, Hong Ching Anastasia [SES]" userId="S::ahclam@eduhk.hk::038fd606-69f0-44a4-92b2-1d192a159564" providerId="AD" clId="Web-{8EA78313-2313-B9FC-0C94-276E5F71664F}" dt="2022-11-30T02:10:39.215" v="64"/>
        <pc:sldMkLst>
          <pc:docMk/>
          <pc:sldMk cId="1494671414" sldId="283"/>
        </pc:sldMkLst>
        <pc:spChg chg="mod">
          <ac:chgData name="LAM, Hong Ching Anastasia [SES]" userId="S::ahclam@eduhk.hk::038fd606-69f0-44a4-92b2-1d192a159564" providerId="AD" clId="Web-{8EA78313-2313-B9FC-0C94-276E5F71664F}" dt="2022-11-30T01:59:58.351" v="2" actId="20577"/>
          <ac:spMkLst>
            <pc:docMk/>
            <pc:sldMk cId="1494671414" sldId="283"/>
            <ac:spMk id="4" creationId="{00000000-0000-0000-0000-000000000000}"/>
          </ac:spMkLst>
        </pc:spChg>
        <pc:spChg chg="add mod">
          <ac:chgData name="LAM, Hong Ching Anastasia [SES]" userId="S::ahclam@eduhk.hk::038fd606-69f0-44a4-92b2-1d192a159564" providerId="AD" clId="Web-{8EA78313-2313-B9FC-0C94-276E5F71664F}" dt="2022-11-30T02:00:40.462" v="14" actId="20577"/>
          <ac:spMkLst>
            <pc:docMk/>
            <pc:sldMk cId="1494671414" sldId="283"/>
            <ac:spMk id="5" creationId="{56E1DAE4-5C1F-EC48-B5F7-91582587EBB8}"/>
          </ac:spMkLst>
        </pc:spChg>
        <pc:spChg chg="add mod">
          <ac:chgData name="LAM, Hong Ching Anastasia [SES]" userId="S::ahclam@eduhk.hk::038fd606-69f0-44a4-92b2-1d192a159564" providerId="AD" clId="Web-{8EA78313-2313-B9FC-0C94-276E5F71664F}" dt="2022-11-30T02:01:27.793" v="34" actId="20577"/>
          <ac:spMkLst>
            <pc:docMk/>
            <pc:sldMk cId="1494671414" sldId="283"/>
            <ac:spMk id="6" creationId="{C35289E0-57D3-F1AB-ECA0-766B7B6399B0}"/>
          </ac:spMkLst>
        </pc:spChg>
        <pc:picChg chg="add del mod">
          <ac:chgData name="LAM, Hong Ching Anastasia [SES]" userId="S::ahclam@eduhk.hk::038fd606-69f0-44a4-92b2-1d192a159564" providerId="AD" clId="Web-{8EA78313-2313-B9FC-0C94-276E5F71664F}" dt="2022-11-30T02:10:39.215" v="64"/>
          <ac:picMkLst>
            <pc:docMk/>
            <pc:sldMk cId="1494671414" sldId="283"/>
            <ac:picMk id="7" creationId="{A574B2DA-8A53-A7B2-D01B-97DB9C704BA6}"/>
          </ac:picMkLst>
        </pc:picChg>
      </pc:sldChg>
      <pc:sldChg chg="add del replId">
        <pc:chgData name="LAM, Hong Ching Anastasia [SES]" userId="S::ahclam@eduhk.hk::038fd606-69f0-44a4-92b2-1d192a159564" providerId="AD" clId="Web-{8EA78313-2313-B9FC-0C94-276E5F71664F}" dt="2022-11-30T02:05:15.947" v="61"/>
        <pc:sldMkLst>
          <pc:docMk/>
          <pc:sldMk cId="2893849071" sldId="284"/>
        </pc:sldMkLst>
      </pc:sldChg>
      <pc:sldChg chg="addSp delSp modSp add ord replId">
        <pc:chgData name="LAM, Hong Ching Anastasia [SES]" userId="S::ahclam@eduhk.hk::038fd606-69f0-44a4-92b2-1d192a159564" providerId="AD" clId="Web-{8EA78313-2313-B9FC-0C94-276E5F71664F}" dt="2022-11-30T02:14:06.962" v="100" actId="14100"/>
        <pc:sldMkLst>
          <pc:docMk/>
          <pc:sldMk cId="2811387194" sldId="285"/>
        </pc:sldMkLst>
        <pc:spChg chg="mod">
          <ac:chgData name="LAM, Hong Ching Anastasia [SES]" userId="S::ahclam@eduhk.hk::038fd606-69f0-44a4-92b2-1d192a159564" providerId="AD" clId="Web-{8EA78313-2313-B9FC-0C94-276E5F71664F}" dt="2022-11-30T02:11:40.984" v="74" actId="20577"/>
          <ac:spMkLst>
            <pc:docMk/>
            <pc:sldMk cId="2811387194" sldId="285"/>
            <ac:spMk id="4" creationId="{00000000-0000-0000-0000-000000000000}"/>
          </ac:spMkLst>
        </pc:spChg>
        <pc:picChg chg="add del mod">
          <ac:chgData name="LAM, Hong Ching Anastasia [SES]" userId="S::ahclam@eduhk.hk::038fd606-69f0-44a4-92b2-1d192a159564" providerId="AD" clId="Web-{8EA78313-2313-B9FC-0C94-276E5F71664F}" dt="2022-11-30T02:13:46.788" v="95"/>
          <ac:picMkLst>
            <pc:docMk/>
            <pc:sldMk cId="2811387194" sldId="285"/>
            <ac:picMk id="5" creationId="{BDD287DD-1B46-8F16-111E-FE24021CFEA4}"/>
          </ac:picMkLst>
        </pc:picChg>
        <pc:picChg chg="add mod">
          <ac:chgData name="LAM, Hong Ching Anastasia [SES]" userId="S::ahclam@eduhk.hk::038fd606-69f0-44a4-92b2-1d192a159564" providerId="AD" clId="Web-{8EA78313-2313-B9FC-0C94-276E5F71664F}" dt="2022-11-30T02:14:06.962" v="100" actId="14100"/>
          <ac:picMkLst>
            <pc:docMk/>
            <pc:sldMk cId="2811387194" sldId="285"/>
            <ac:picMk id="6" creationId="{58FFAC0B-7392-2F39-C525-975876BF37C0}"/>
          </ac:picMkLst>
        </pc:picChg>
      </pc:sldChg>
      <pc:sldChg chg="addSp modSp add replId">
        <pc:chgData name="LAM, Hong Ching Anastasia [SES]" userId="S::ahclam@eduhk.hk::038fd606-69f0-44a4-92b2-1d192a159564" providerId="AD" clId="Web-{8EA78313-2313-B9FC-0C94-276E5F71664F}" dt="2022-11-30T02:05:12.321" v="60"/>
        <pc:sldMkLst>
          <pc:docMk/>
          <pc:sldMk cId="2709900162" sldId="286"/>
        </pc:sldMkLst>
        <pc:spChg chg="add mod">
          <ac:chgData name="LAM, Hong Ching Anastasia [SES]" userId="S::ahclam@eduhk.hk::038fd606-69f0-44a4-92b2-1d192a159564" providerId="AD" clId="Web-{8EA78313-2313-B9FC-0C94-276E5F71664F}" dt="2022-11-30T02:02:21.984" v="38" actId="1076"/>
          <ac:spMkLst>
            <pc:docMk/>
            <pc:sldMk cId="2709900162" sldId="286"/>
            <ac:spMk id="6" creationId="{C52BE0D5-0AC6-FAFB-A5B4-4E559A4C3135}"/>
          </ac:spMkLst>
        </pc:spChg>
        <pc:graphicFrameChg chg="add mod modGraphic">
          <ac:chgData name="LAM, Hong Ching Anastasia [SES]" userId="S::ahclam@eduhk.hk::038fd606-69f0-44a4-92b2-1d192a159564" providerId="AD" clId="Web-{8EA78313-2313-B9FC-0C94-276E5F71664F}" dt="2022-11-30T02:05:12.321" v="60"/>
          <ac:graphicFrameMkLst>
            <pc:docMk/>
            <pc:sldMk cId="2709900162" sldId="286"/>
            <ac:graphicFrameMk id="8" creationId="{C18BEB78-8CB5-F9FC-F749-F32E5611620C}"/>
          </ac:graphicFrameMkLst>
        </pc:graphicFrameChg>
      </pc:sldChg>
      <pc:sldChg chg="addSp modSp add ord replId">
        <pc:chgData name="LAM, Hong Ching Anastasia [SES]" userId="S::ahclam@eduhk.hk::038fd606-69f0-44a4-92b2-1d192a159564" providerId="AD" clId="Web-{8EA78313-2313-B9FC-0C94-276E5F71664F}" dt="2022-11-30T02:13:37.944" v="93" actId="1076"/>
        <pc:sldMkLst>
          <pc:docMk/>
          <pc:sldMk cId="4037270306" sldId="287"/>
        </pc:sldMkLst>
        <pc:spChg chg="mod">
          <ac:chgData name="LAM, Hong Ching Anastasia [SES]" userId="S::ahclam@eduhk.hk::038fd606-69f0-44a4-92b2-1d192a159564" providerId="AD" clId="Web-{8EA78313-2313-B9FC-0C94-276E5F71664F}" dt="2022-11-30T02:12:10.439" v="86" actId="20577"/>
          <ac:spMkLst>
            <pc:docMk/>
            <pc:sldMk cId="4037270306" sldId="287"/>
            <ac:spMk id="4" creationId="{00000000-0000-0000-0000-000000000000}"/>
          </ac:spMkLst>
        </pc:spChg>
        <pc:picChg chg="add mod">
          <ac:chgData name="LAM, Hong Ching Anastasia [SES]" userId="S::ahclam@eduhk.hk::038fd606-69f0-44a4-92b2-1d192a159564" providerId="AD" clId="Web-{8EA78313-2313-B9FC-0C94-276E5F71664F}" dt="2022-11-30T02:13:37.944" v="93" actId="1076"/>
          <ac:picMkLst>
            <pc:docMk/>
            <pc:sldMk cId="4037270306" sldId="287"/>
            <ac:picMk id="5" creationId="{2D2C1C86-565D-1D14-7F5C-8394722AC8DA}"/>
          </ac:picMkLst>
        </pc:picChg>
      </pc:sldChg>
      <pc:sldChg chg="add replId">
        <pc:chgData name="LAM, Hong Ching Anastasia [SES]" userId="S::ahclam@eduhk.hk::038fd606-69f0-44a4-92b2-1d192a159564" providerId="AD" clId="Web-{8EA78313-2313-B9FC-0C94-276E5F71664F}" dt="2022-11-30T02:11:46.547" v="75"/>
        <pc:sldMkLst>
          <pc:docMk/>
          <pc:sldMk cId="803754264" sldId="288"/>
        </pc:sldMkLst>
      </pc:sldChg>
    </pc:docChg>
  </pc:docChgLst>
  <pc:docChgLst>
    <pc:chgData name="LAM, Hong Ching Anastasia [SES]" userId="S::ahclam@eduhk.hk::038fd606-69f0-44a4-92b2-1d192a159564" providerId="AD" clId="Web-{46CF8EE4-8C46-8B67-64D9-DA654B5156F4}"/>
    <pc:docChg chg="modSld">
      <pc:chgData name="LAM, Hong Ching Anastasia [SES]" userId="S::ahclam@eduhk.hk::038fd606-69f0-44a4-92b2-1d192a159564" providerId="AD" clId="Web-{46CF8EE4-8C46-8B67-64D9-DA654B5156F4}" dt="2022-10-18T02:34:36.298" v="1" actId="20577"/>
      <pc:docMkLst>
        <pc:docMk/>
      </pc:docMkLst>
      <pc:sldChg chg="modSp">
        <pc:chgData name="LAM, Hong Ching Anastasia [SES]" userId="S::ahclam@eduhk.hk::038fd606-69f0-44a4-92b2-1d192a159564" providerId="AD" clId="Web-{46CF8EE4-8C46-8B67-64D9-DA654B5156F4}" dt="2022-10-18T02:34:36.298" v="1" actId="20577"/>
        <pc:sldMkLst>
          <pc:docMk/>
          <pc:sldMk cId="0" sldId="256"/>
        </pc:sldMkLst>
        <pc:spChg chg="mod">
          <ac:chgData name="LAM, Hong Ching Anastasia [SES]" userId="S::ahclam@eduhk.hk::038fd606-69f0-44a4-92b2-1d192a159564" providerId="AD" clId="Web-{46CF8EE4-8C46-8B67-64D9-DA654B5156F4}" dt="2022-10-18T02:34:36.298" v="1" actId="20577"/>
          <ac:spMkLst>
            <pc:docMk/>
            <pc:sldMk cId="0" sldId="256"/>
            <ac:spMk id="12" creationId="{00000000-0000-0000-0000-000000000000}"/>
          </ac:spMkLst>
        </pc:spChg>
      </pc:sldChg>
    </pc:docChg>
  </pc:docChgLst>
  <pc:docChgLst>
    <pc:chgData name="LEUNG, Chi Yan Iris [SES]" userId="S::chiyanl@eduhk.hk::aecf2f11-21ff-49a8-a05c-7639389e2a05" providerId="AD" clId="Web-{4B4D2EB4-65F1-B850-357B-42C98CDDB56A}"/>
    <pc:docChg chg="modSld">
      <pc:chgData name="LEUNG, Chi Yan Iris [SES]" userId="S::chiyanl@eduhk.hk::aecf2f11-21ff-49a8-a05c-7639389e2a05" providerId="AD" clId="Web-{4B4D2EB4-65F1-B850-357B-42C98CDDB56A}" dt="2022-10-18T08:14:03.439" v="0" actId="1076"/>
      <pc:docMkLst>
        <pc:docMk/>
      </pc:docMkLst>
      <pc:sldChg chg="modSp">
        <pc:chgData name="LEUNG, Chi Yan Iris [SES]" userId="S::chiyanl@eduhk.hk::aecf2f11-21ff-49a8-a05c-7639389e2a05" providerId="AD" clId="Web-{4B4D2EB4-65F1-B850-357B-42C98CDDB56A}" dt="2022-10-18T08:14:03.439" v="0" actId="1076"/>
        <pc:sldMkLst>
          <pc:docMk/>
          <pc:sldMk cId="0" sldId="256"/>
        </pc:sldMkLst>
        <pc:picChg chg="mod">
          <ac:chgData name="LEUNG, Chi Yan Iris [SES]" userId="S::chiyanl@eduhk.hk::aecf2f11-21ff-49a8-a05c-7639389e2a05" providerId="AD" clId="Web-{4B4D2EB4-65F1-B850-357B-42C98CDDB56A}" dt="2022-10-18T08:14:03.439" v="0" actId="1076"/>
          <ac:picMkLst>
            <pc:docMk/>
            <pc:sldMk cId="0" sldId="256"/>
            <ac:picMk id="3" creationId="{00000000-0000-0000-0000-000000000000}"/>
          </ac:picMkLst>
        </pc:picChg>
      </pc:sldChg>
    </pc:docChg>
  </pc:docChgLst>
  <pc:docChgLst>
    <pc:chgData name="LAM, Hong Ching Anastasia [SES]" userId="S::ahclam@eduhk.hk::038fd606-69f0-44a4-92b2-1d192a159564" providerId="AD" clId="Web-{4C8616CD-C26A-AB48-B183-A2975DEAEBD3}"/>
    <pc:docChg chg="delSld modSld">
      <pc:chgData name="LAM, Hong Ching Anastasia [SES]" userId="S::ahclam@eduhk.hk::038fd606-69f0-44a4-92b2-1d192a159564" providerId="AD" clId="Web-{4C8616CD-C26A-AB48-B183-A2975DEAEBD3}" dt="2022-11-07T07:33:17.863" v="87" actId="20577"/>
      <pc:docMkLst>
        <pc:docMk/>
      </pc:docMkLst>
      <pc:sldChg chg="addSp delSp modSp">
        <pc:chgData name="LAM, Hong Ching Anastasia [SES]" userId="S::ahclam@eduhk.hk::038fd606-69f0-44a4-92b2-1d192a159564" providerId="AD" clId="Web-{4C8616CD-C26A-AB48-B183-A2975DEAEBD3}" dt="2022-11-07T07:33:17.863" v="87" actId="20577"/>
        <pc:sldMkLst>
          <pc:docMk/>
          <pc:sldMk cId="2497622458" sldId="274"/>
        </pc:sldMkLst>
        <pc:spChg chg="mod">
          <ac:chgData name="LAM, Hong Ching Anastasia [SES]" userId="S::ahclam@eduhk.hk::038fd606-69f0-44a4-92b2-1d192a159564" providerId="AD" clId="Web-{4C8616CD-C26A-AB48-B183-A2975DEAEBD3}" dt="2022-11-07T02:27:17.496" v="80" actId="20577"/>
          <ac:spMkLst>
            <pc:docMk/>
            <pc:sldMk cId="2497622458" sldId="274"/>
            <ac:spMk id="4" creationId="{00000000-0000-0000-0000-000000000000}"/>
          </ac:spMkLst>
        </pc:spChg>
        <pc:spChg chg="add del mod">
          <ac:chgData name="LAM, Hong Ching Anastasia [SES]" userId="S::ahclam@eduhk.hk::038fd606-69f0-44a4-92b2-1d192a159564" providerId="AD" clId="Web-{4C8616CD-C26A-AB48-B183-A2975DEAEBD3}" dt="2022-11-07T07:33:17.863" v="87" actId="20577"/>
          <ac:spMkLst>
            <pc:docMk/>
            <pc:sldMk cId="2497622458" sldId="274"/>
            <ac:spMk id="5" creationId="{8690861F-8101-99A2-D4FD-690387534188}"/>
          </ac:spMkLst>
        </pc:spChg>
      </pc:sldChg>
      <pc:sldChg chg="addSp modSp">
        <pc:chgData name="LAM, Hong Ching Anastasia [SES]" userId="S::ahclam@eduhk.hk::038fd606-69f0-44a4-92b2-1d192a159564" providerId="AD" clId="Web-{4C8616CD-C26A-AB48-B183-A2975DEAEBD3}" dt="2022-11-07T02:24:37.866" v="47"/>
        <pc:sldMkLst>
          <pc:docMk/>
          <pc:sldMk cId="2149161071" sldId="278"/>
        </pc:sldMkLst>
        <pc:spChg chg="mod">
          <ac:chgData name="LAM, Hong Ching Anastasia [SES]" userId="S::ahclam@eduhk.hk::038fd606-69f0-44a4-92b2-1d192a159564" providerId="AD" clId="Web-{4C8616CD-C26A-AB48-B183-A2975DEAEBD3}" dt="2022-11-07T02:18:32.355" v="27" actId="20577"/>
          <ac:spMkLst>
            <pc:docMk/>
            <pc:sldMk cId="2149161071" sldId="278"/>
            <ac:spMk id="4" creationId="{00000000-0000-0000-0000-000000000000}"/>
          </ac:spMkLst>
        </pc:spChg>
        <pc:graphicFrameChg chg="add mod modGraphic">
          <ac:chgData name="LAM, Hong Ching Anastasia [SES]" userId="S::ahclam@eduhk.hk::038fd606-69f0-44a4-92b2-1d192a159564" providerId="AD" clId="Web-{4C8616CD-C26A-AB48-B183-A2975DEAEBD3}" dt="2022-11-07T02:24:37.866" v="47"/>
          <ac:graphicFrameMkLst>
            <pc:docMk/>
            <pc:sldMk cId="2149161071" sldId="278"/>
            <ac:graphicFrameMk id="6" creationId="{6F823DC4-1F24-6599-1E71-58AB6708BAA5}"/>
          </ac:graphicFrameMkLst>
        </pc:graphicFrameChg>
      </pc:sldChg>
      <pc:sldChg chg="addSp modSp">
        <pc:chgData name="LAM, Hong Ching Anastasia [SES]" userId="S::ahclam@eduhk.hk::038fd606-69f0-44a4-92b2-1d192a159564" providerId="AD" clId="Web-{4C8616CD-C26A-AB48-B183-A2975DEAEBD3}" dt="2022-11-07T02:33:45.820" v="81" actId="1076"/>
        <pc:sldMkLst>
          <pc:docMk/>
          <pc:sldMk cId="2421727207" sldId="279"/>
        </pc:sldMkLst>
        <pc:spChg chg="mod">
          <ac:chgData name="LAM, Hong Ching Anastasia [SES]" userId="S::ahclam@eduhk.hk::038fd606-69f0-44a4-92b2-1d192a159564" providerId="AD" clId="Web-{4C8616CD-C26A-AB48-B183-A2975DEAEBD3}" dt="2022-11-07T02:24:53.007" v="51" actId="20577"/>
          <ac:spMkLst>
            <pc:docMk/>
            <pc:sldMk cId="2421727207" sldId="279"/>
            <ac:spMk id="4" creationId="{00000000-0000-0000-0000-000000000000}"/>
          </ac:spMkLst>
        </pc:spChg>
        <pc:picChg chg="add mod">
          <ac:chgData name="LAM, Hong Ching Anastasia [SES]" userId="S::ahclam@eduhk.hk::038fd606-69f0-44a4-92b2-1d192a159564" providerId="AD" clId="Web-{4C8616CD-C26A-AB48-B183-A2975DEAEBD3}" dt="2022-11-07T02:33:45.820" v="81" actId="1076"/>
          <ac:picMkLst>
            <pc:docMk/>
            <pc:sldMk cId="2421727207" sldId="279"/>
            <ac:picMk id="5" creationId="{B295776A-401D-66F5-3172-05840DBF1979}"/>
          </ac:picMkLst>
        </pc:picChg>
      </pc:sldChg>
      <pc:sldChg chg="modSp">
        <pc:chgData name="LAM, Hong Ching Anastasia [SES]" userId="S::ahclam@eduhk.hk::038fd606-69f0-44a4-92b2-1d192a159564" providerId="AD" clId="Web-{4C8616CD-C26A-AB48-B183-A2975DEAEBD3}" dt="2022-11-07T02:26:37.151" v="55" actId="20577"/>
        <pc:sldMkLst>
          <pc:docMk/>
          <pc:sldMk cId="1637191875" sldId="280"/>
        </pc:sldMkLst>
        <pc:spChg chg="mod">
          <ac:chgData name="LAM, Hong Ching Anastasia [SES]" userId="S::ahclam@eduhk.hk::038fd606-69f0-44a4-92b2-1d192a159564" providerId="AD" clId="Web-{4C8616CD-C26A-AB48-B183-A2975DEAEBD3}" dt="2022-11-07T02:26:37.151" v="55" actId="20577"/>
          <ac:spMkLst>
            <pc:docMk/>
            <pc:sldMk cId="1637191875" sldId="280"/>
            <ac:spMk id="4" creationId="{00000000-0000-0000-0000-000000000000}"/>
          </ac:spMkLst>
        </pc:spChg>
      </pc:sldChg>
      <pc:sldChg chg="del">
        <pc:chgData name="LAM, Hong Ching Anastasia [SES]" userId="S::ahclam@eduhk.hk::038fd606-69f0-44a4-92b2-1d192a159564" providerId="AD" clId="Web-{4C8616CD-C26A-AB48-B183-A2975DEAEBD3}" dt="2022-11-07T02:26:41.979" v="56"/>
        <pc:sldMkLst>
          <pc:docMk/>
          <pc:sldMk cId="295635579" sldId="281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9.277" v="78"/>
        <pc:sldMkLst>
          <pc:docMk/>
          <pc:sldMk cId="2090954479" sldId="282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6.527" v="77"/>
        <pc:sldMkLst>
          <pc:docMk/>
          <pc:sldMk cId="2020806146" sldId="283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6.074" v="76"/>
        <pc:sldMkLst>
          <pc:docMk/>
          <pc:sldMk cId="613001324" sldId="284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5.748" v="75"/>
        <pc:sldMkLst>
          <pc:docMk/>
          <pc:sldMk cId="3623109201" sldId="285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5.043" v="74"/>
        <pc:sldMkLst>
          <pc:docMk/>
          <pc:sldMk cId="665628880" sldId="286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4.668" v="73"/>
        <pc:sldMkLst>
          <pc:docMk/>
          <pc:sldMk cId="941942755" sldId="287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2.511" v="72"/>
        <pc:sldMkLst>
          <pc:docMk/>
          <pc:sldMk cId="1028766110" sldId="288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2.121" v="71"/>
        <pc:sldMkLst>
          <pc:docMk/>
          <pc:sldMk cId="366013035" sldId="289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1.808" v="70"/>
        <pc:sldMkLst>
          <pc:docMk/>
          <pc:sldMk cId="2793774484" sldId="290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1.386" v="69"/>
        <pc:sldMkLst>
          <pc:docMk/>
          <pc:sldMk cId="2892697594" sldId="291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0.746" v="68"/>
        <pc:sldMkLst>
          <pc:docMk/>
          <pc:sldMk cId="3321479355" sldId="292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7:00.292" v="67"/>
        <pc:sldMkLst>
          <pc:docMk/>
          <pc:sldMk cId="1581321404" sldId="293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9.933" v="66"/>
        <pc:sldMkLst>
          <pc:docMk/>
          <pc:sldMk cId="2884438058" sldId="294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9.917" v="65"/>
        <pc:sldMkLst>
          <pc:docMk/>
          <pc:sldMk cId="3153175105" sldId="295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9.902" v="64"/>
        <pc:sldMkLst>
          <pc:docMk/>
          <pc:sldMk cId="4156126963" sldId="296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9.886" v="63"/>
        <pc:sldMkLst>
          <pc:docMk/>
          <pc:sldMk cId="3010371882" sldId="297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9.855" v="62"/>
        <pc:sldMkLst>
          <pc:docMk/>
          <pc:sldMk cId="4146491347" sldId="298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7.542" v="61"/>
        <pc:sldMkLst>
          <pc:docMk/>
          <pc:sldMk cId="2794084920" sldId="299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56.183" v="60"/>
        <pc:sldMkLst>
          <pc:docMk/>
          <pc:sldMk cId="2860674431" sldId="300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49.589" v="59"/>
        <pc:sldMkLst>
          <pc:docMk/>
          <pc:sldMk cId="497551776" sldId="301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46.605" v="58"/>
        <pc:sldMkLst>
          <pc:docMk/>
          <pc:sldMk cId="2082509472" sldId="302"/>
        </pc:sldMkLst>
      </pc:sldChg>
      <pc:sldChg chg="del">
        <pc:chgData name="LAM, Hong Ching Anastasia [SES]" userId="S::ahclam@eduhk.hk::038fd606-69f0-44a4-92b2-1d192a159564" providerId="AD" clId="Web-{4C8616CD-C26A-AB48-B183-A2975DEAEBD3}" dt="2022-11-07T02:26:45.792" v="57"/>
        <pc:sldMkLst>
          <pc:docMk/>
          <pc:sldMk cId="2155581483" sldId="303"/>
        </pc:sldMkLst>
      </pc:sldChg>
    </pc:docChg>
  </pc:docChgLst>
  <pc:docChgLst>
    <pc:chgData name="LAM, Hong Ching Anastasia [SES]" userId="S::ahclam@eduhk.hk::038fd606-69f0-44a4-92b2-1d192a159564" providerId="AD" clId="Web-{A5655428-802F-E57F-CC10-E58277A9F393}"/>
    <pc:docChg chg="modSld">
      <pc:chgData name="LAM, Hong Ching Anastasia [SES]" userId="S::ahclam@eduhk.hk::038fd606-69f0-44a4-92b2-1d192a159564" providerId="AD" clId="Web-{A5655428-802F-E57F-CC10-E58277A9F393}" dt="2022-10-20T03:55:35.843" v="61"/>
      <pc:docMkLst>
        <pc:docMk/>
      </pc:docMkLst>
      <pc:sldChg chg="addSp delSp modSp">
        <pc:chgData name="LAM, Hong Ching Anastasia [SES]" userId="S::ahclam@eduhk.hk::038fd606-69f0-44a4-92b2-1d192a159564" providerId="AD" clId="Web-{A5655428-802F-E57F-CC10-E58277A9F393}" dt="2022-10-20T03:55:35.843" v="61"/>
        <pc:sldMkLst>
          <pc:docMk/>
          <pc:sldMk cId="2162463726" sldId="261"/>
        </pc:sldMkLst>
        <pc:graphicFrameChg chg="del">
          <ac:chgData name="LAM, Hong Ching Anastasia [SES]" userId="S::ahclam@eduhk.hk::038fd606-69f0-44a4-92b2-1d192a159564" providerId="AD" clId="Web-{A5655428-802F-E57F-CC10-E58277A9F393}" dt="2022-10-20T03:38:07.591" v="0"/>
          <ac:graphicFrameMkLst>
            <pc:docMk/>
            <pc:sldMk cId="2162463726" sldId="261"/>
            <ac:graphicFrameMk id="6" creationId="{DDB2269F-6975-7363-56D6-4D307C508F30}"/>
          </ac:graphicFrameMkLst>
        </pc:graphicFrameChg>
        <pc:graphicFrameChg chg="add mod modGraphic">
          <ac:chgData name="LAM, Hong Ching Anastasia [SES]" userId="S::ahclam@eduhk.hk::038fd606-69f0-44a4-92b2-1d192a159564" providerId="AD" clId="Web-{A5655428-802F-E57F-CC10-E58277A9F393}" dt="2022-10-20T03:55:35.843" v="61"/>
          <ac:graphicFrameMkLst>
            <pc:docMk/>
            <pc:sldMk cId="2162463726" sldId="261"/>
            <ac:graphicFrameMk id="7" creationId="{72AC507D-9E22-E35D-0365-1F7EEDD5719A}"/>
          </ac:graphicFrameMkLst>
        </pc:graphicFrameChg>
      </pc:sldChg>
    </pc:docChg>
  </pc:docChgLst>
  <pc:docChgLst>
    <pc:chgData name="LAM, Hong Ching Anastasia [SES]" userId="S::ahclam@eduhk.hk::038fd606-69f0-44a4-92b2-1d192a159564" providerId="AD" clId="Web-{48B741BB-9C7F-9729-6677-27E36E62E949}"/>
    <pc:docChg chg="addSld delSld modSld sldOrd">
      <pc:chgData name="LAM, Hong Ching Anastasia [SES]" userId="S::ahclam@eduhk.hk::038fd606-69f0-44a4-92b2-1d192a159564" providerId="AD" clId="Web-{48B741BB-9C7F-9729-6677-27E36E62E949}" dt="2022-10-18T09:16:57.413" v="358" actId="1076"/>
      <pc:docMkLst>
        <pc:docMk/>
      </pc:docMkLst>
      <pc:sldChg chg="addSp modSp">
        <pc:chgData name="LAM, Hong Ching Anastasia [SES]" userId="S::ahclam@eduhk.hk::038fd606-69f0-44a4-92b2-1d192a159564" providerId="AD" clId="Web-{48B741BB-9C7F-9729-6677-27E36E62E949}" dt="2022-10-18T02:35:41.626" v="8" actId="20577"/>
        <pc:sldMkLst>
          <pc:docMk/>
          <pc:sldMk cId="0" sldId="257"/>
        </pc:sldMkLst>
        <pc:spChg chg="add mod">
          <ac:chgData name="LAM, Hong Ching Anastasia [SES]" userId="S::ahclam@eduhk.hk::038fd606-69f0-44a4-92b2-1d192a159564" providerId="AD" clId="Web-{48B741BB-9C7F-9729-6677-27E36E62E949}" dt="2022-10-18T02:35:41.626" v="8" actId="20577"/>
          <ac:spMkLst>
            <pc:docMk/>
            <pc:sldMk cId="0" sldId="257"/>
            <ac:spMk id="5" creationId="{9E5E8F8B-0226-7710-4C56-2CE69A3C8F24}"/>
          </ac:spMkLst>
        </pc:spChg>
      </pc:sldChg>
      <pc:sldChg chg="del">
        <pc:chgData name="LAM, Hong Ching Anastasia [SES]" userId="S::ahclam@eduhk.hk::038fd606-69f0-44a4-92b2-1d192a159564" providerId="AD" clId="Web-{48B741BB-9C7F-9729-6677-27E36E62E949}" dt="2022-10-18T08:04:21.044" v="302"/>
        <pc:sldMkLst>
          <pc:docMk/>
          <pc:sldMk cId="2564502575" sldId="258"/>
        </pc:sldMkLst>
      </pc:sldChg>
      <pc:sldChg chg="addSp modSp">
        <pc:chgData name="LAM, Hong Ching Anastasia [SES]" userId="S::ahclam@eduhk.hk::038fd606-69f0-44a4-92b2-1d192a159564" providerId="AD" clId="Web-{48B741BB-9C7F-9729-6677-27E36E62E949}" dt="2022-10-18T08:07:10.821" v="343" actId="20577"/>
        <pc:sldMkLst>
          <pc:docMk/>
          <pc:sldMk cId="1144453162" sldId="259"/>
        </pc:sldMkLst>
        <pc:spChg chg="mod">
          <ac:chgData name="LAM, Hong Ching Anastasia [SES]" userId="S::ahclam@eduhk.hk::038fd606-69f0-44a4-92b2-1d192a159564" providerId="AD" clId="Web-{48B741BB-9C7F-9729-6677-27E36E62E949}" dt="2022-10-18T06:35:51.310" v="63" actId="20577"/>
          <ac:spMkLst>
            <pc:docMk/>
            <pc:sldMk cId="1144453162" sldId="259"/>
            <ac:spMk id="4" creationId="{00000000-0000-0000-0000-000000000000}"/>
          </ac:spMkLst>
        </pc:spChg>
        <pc:spChg chg="add mod">
          <ac:chgData name="LAM, Hong Ching Anastasia [SES]" userId="S::ahclam@eduhk.hk::038fd606-69f0-44a4-92b2-1d192a159564" providerId="AD" clId="Web-{48B741BB-9C7F-9729-6677-27E36E62E949}" dt="2022-10-18T08:07:10.821" v="343" actId="20577"/>
          <ac:spMkLst>
            <pc:docMk/>
            <pc:sldMk cId="1144453162" sldId="259"/>
            <ac:spMk id="5" creationId="{60D965B7-1401-3F02-559A-4586D9499584}"/>
          </ac:spMkLst>
        </pc:spChg>
      </pc:sldChg>
      <pc:sldChg chg="addSp delSp modSp">
        <pc:chgData name="LAM, Hong Ching Anastasia [SES]" userId="S::ahclam@eduhk.hk::038fd606-69f0-44a4-92b2-1d192a159564" providerId="AD" clId="Web-{48B741BB-9C7F-9729-6677-27E36E62E949}" dt="2022-10-18T06:58:46.487" v="229" actId="14100"/>
        <pc:sldMkLst>
          <pc:docMk/>
          <pc:sldMk cId="2285023184" sldId="260"/>
        </pc:sldMkLst>
        <pc:spChg chg="mod">
          <ac:chgData name="LAM, Hong Ching Anastasia [SES]" userId="S::ahclam@eduhk.hk::038fd606-69f0-44a4-92b2-1d192a159564" providerId="AD" clId="Web-{48B741BB-9C7F-9729-6677-27E36E62E949}" dt="2022-10-18T06:43:18.212" v="224" actId="20577"/>
          <ac:spMkLst>
            <pc:docMk/>
            <pc:sldMk cId="2285023184" sldId="260"/>
            <ac:spMk id="4" creationId="{00000000-0000-0000-0000-000000000000}"/>
          </ac:spMkLst>
        </pc:spChg>
        <pc:picChg chg="add del mod modCrop">
          <ac:chgData name="LAM, Hong Ching Anastasia [SES]" userId="S::ahclam@eduhk.hk::038fd606-69f0-44a4-92b2-1d192a159564" providerId="AD" clId="Web-{48B741BB-9C7F-9729-6677-27E36E62E949}" dt="2022-10-18T06:41:36.803" v="200"/>
          <ac:picMkLst>
            <pc:docMk/>
            <pc:sldMk cId="2285023184" sldId="260"/>
            <ac:picMk id="5" creationId="{B1A003C3-2DEC-8404-3DCF-EF30CA5CFA41}"/>
          </ac:picMkLst>
        </pc:picChg>
        <pc:picChg chg="add del mod modCrop">
          <ac:chgData name="LAM, Hong Ching Anastasia [SES]" userId="S::ahclam@eduhk.hk::038fd606-69f0-44a4-92b2-1d192a159564" providerId="AD" clId="Web-{48B741BB-9C7F-9729-6677-27E36E62E949}" dt="2022-10-18T06:41:37.600" v="201"/>
          <ac:picMkLst>
            <pc:docMk/>
            <pc:sldMk cId="2285023184" sldId="260"/>
            <ac:picMk id="6" creationId="{A7E83A80-605B-DC5E-8C7D-217E22D9CC39}"/>
          </ac:picMkLst>
        </pc:picChg>
        <pc:picChg chg="add mod">
          <ac:chgData name="LAM, Hong Ching Anastasia [SES]" userId="S::ahclam@eduhk.hk::038fd606-69f0-44a4-92b2-1d192a159564" providerId="AD" clId="Web-{48B741BB-9C7F-9729-6677-27E36E62E949}" dt="2022-10-18T06:58:46.487" v="229" actId="14100"/>
          <ac:picMkLst>
            <pc:docMk/>
            <pc:sldMk cId="2285023184" sldId="260"/>
            <ac:picMk id="7" creationId="{ABC2FF94-68CD-1C2F-EA6E-F331005E21D4}"/>
          </ac:picMkLst>
        </pc:picChg>
      </pc:sldChg>
      <pc:sldChg chg="addSp modSp">
        <pc:chgData name="LAM, Hong Ching Anastasia [SES]" userId="S::ahclam@eduhk.hk::038fd606-69f0-44a4-92b2-1d192a159564" providerId="AD" clId="Web-{48B741BB-9C7F-9729-6677-27E36E62E949}" dt="2022-10-18T09:16:57.413" v="358" actId="1076"/>
        <pc:sldMkLst>
          <pc:docMk/>
          <pc:sldMk cId="965924692" sldId="262"/>
        </pc:sldMkLst>
        <pc:picChg chg="add mod modCrop">
          <ac:chgData name="LAM, Hong Ching Anastasia [SES]" userId="S::ahclam@eduhk.hk::038fd606-69f0-44a4-92b2-1d192a159564" providerId="AD" clId="Web-{48B741BB-9C7F-9729-6677-27E36E62E949}" dt="2022-10-18T09:16:57.413" v="358" actId="1076"/>
          <ac:picMkLst>
            <pc:docMk/>
            <pc:sldMk cId="965924692" sldId="262"/>
            <ac:picMk id="5" creationId="{207A16AE-5B94-1A19-DD91-103CC44918BB}"/>
          </ac:picMkLst>
        </pc:picChg>
      </pc:sldChg>
      <pc:sldChg chg="addSp delSp modSp add replId">
        <pc:chgData name="LAM, Hong Ching Anastasia [SES]" userId="S::ahclam@eduhk.hk::038fd606-69f0-44a4-92b2-1d192a159564" providerId="AD" clId="Web-{48B741BB-9C7F-9729-6677-27E36E62E949}" dt="2022-10-18T07:03:35.338" v="233" actId="1076"/>
        <pc:sldMkLst>
          <pc:docMk/>
          <pc:sldMk cId="1282788380" sldId="263"/>
        </pc:sldMkLst>
        <pc:spChg chg="mod">
          <ac:chgData name="LAM, Hong Ching Anastasia [SES]" userId="S::ahclam@eduhk.hk::038fd606-69f0-44a4-92b2-1d192a159564" providerId="AD" clId="Web-{48B741BB-9C7F-9729-6677-27E36E62E949}" dt="2022-10-18T06:43:12.337" v="222" actId="20577"/>
          <ac:spMkLst>
            <pc:docMk/>
            <pc:sldMk cId="1282788380" sldId="263"/>
            <ac:spMk id="4" creationId="{00000000-0000-0000-0000-000000000000}"/>
          </ac:spMkLst>
        </pc:spChg>
        <pc:picChg chg="add mod">
          <ac:chgData name="LAM, Hong Ching Anastasia [SES]" userId="S::ahclam@eduhk.hk::038fd606-69f0-44a4-92b2-1d192a159564" providerId="AD" clId="Web-{48B741BB-9C7F-9729-6677-27E36E62E949}" dt="2022-10-18T07:03:35.338" v="233" actId="1076"/>
          <ac:picMkLst>
            <pc:docMk/>
            <pc:sldMk cId="1282788380" sldId="263"/>
            <ac:picMk id="5" creationId="{A4A0A873-90A2-E748-205D-C5CA3252A6FD}"/>
          </ac:picMkLst>
        </pc:picChg>
        <pc:picChg chg="del">
          <ac:chgData name="LAM, Hong Ching Anastasia [SES]" userId="S::ahclam@eduhk.hk::038fd606-69f0-44a4-92b2-1d192a159564" providerId="AD" clId="Web-{48B741BB-9C7F-9729-6677-27E36E62E949}" dt="2022-10-18T02:52:44.737" v="45"/>
          <ac:picMkLst>
            <pc:docMk/>
            <pc:sldMk cId="1282788380" sldId="263"/>
            <ac:picMk id="5" creationId="{B1A003C3-2DEC-8404-3DCF-EF30CA5CFA41}"/>
          </ac:picMkLst>
        </pc:picChg>
        <pc:picChg chg="add del mod">
          <ac:chgData name="LAM, Hong Ching Anastasia [SES]" userId="S::ahclam@eduhk.hk::038fd606-69f0-44a4-92b2-1d192a159564" providerId="AD" clId="Web-{48B741BB-9C7F-9729-6677-27E36E62E949}" dt="2022-10-18T06:41:39.960" v="202"/>
          <ac:picMkLst>
            <pc:docMk/>
            <pc:sldMk cId="1282788380" sldId="263"/>
            <ac:picMk id="6" creationId="{5AF00C54-5DA8-7970-C38B-D0A7EC54669D}"/>
          </ac:picMkLst>
        </pc:picChg>
      </pc:sldChg>
      <pc:sldChg chg="modSp add del replId">
        <pc:chgData name="LAM, Hong Ching Anastasia [SES]" userId="S::ahclam@eduhk.hk::038fd606-69f0-44a4-92b2-1d192a159564" providerId="AD" clId="Web-{48B741BB-9C7F-9729-6677-27E36E62E949}" dt="2022-10-18T08:07:28.853" v="344"/>
        <pc:sldMkLst>
          <pc:docMk/>
          <pc:sldMk cId="19024783" sldId="264"/>
        </pc:sldMkLst>
        <pc:spChg chg="mod">
          <ac:chgData name="LAM, Hong Ching Anastasia [SES]" userId="S::ahclam@eduhk.hk::038fd606-69f0-44a4-92b2-1d192a159564" providerId="AD" clId="Web-{48B741BB-9C7F-9729-6677-27E36E62E949}" dt="2022-10-18T06:38:17.486" v="127" actId="20577"/>
          <ac:spMkLst>
            <pc:docMk/>
            <pc:sldMk cId="19024783" sldId="264"/>
            <ac:spMk id="4" creationId="{00000000-0000-0000-0000-000000000000}"/>
          </ac:spMkLst>
        </pc:spChg>
      </pc:sldChg>
      <pc:sldChg chg="modSp add del replId">
        <pc:chgData name="LAM, Hong Ching Anastasia [SES]" userId="S::ahclam@eduhk.hk::038fd606-69f0-44a4-92b2-1d192a159564" providerId="AD" clId="Web-{48B741BB-9C7F-9729-6677-27E36E62E949}" dt="2022-10-18T08:07:29.666" v="345"/>
        <pc:sldMkLst>
          <pc:docMk/>
          <pc:sldMk cId="2054234997" sldId="265"/>
        </pc:sldMkLst>
        <pc:spChg chg="mod">
          <ac:chgData name="LAM, Hong Ching Anastasia [SES]" userId="S::ahclam@eduhk.hk::038fd606-69f0-44a4-92b2-1d192a159564" providerId="AD" clId="Web-{48B741BB-9C7F-9729-6677-27E36E62E949}" dt="2022-10-18T06:38:21.142" v="130" actId="20577"/>
          <ac:spMkLst>
            <pc:docMk/>
            <pc:sldMk cId="2054234997" sldId="265"/>
            <ac:spMk id="4" creationId="{00000000-0000-0000-0000-000000000000}"/>
          </ac:spMkLst>
        </pc:spChg>
      </pc:sldChg>
      <pc:sldChg chg="modSp add del replId">
        <pc:chgData name="LAM, Hong Ching Anastasia [SES]" userId="S::ahclam@eduhk.hk::038fd606-69f0-44a4-92b2-1d192a159564" providerId="AD" clId="Web-{48B741BB-9C7F-9729-6677-27E36E62E949}" dt="2022-10-18T08:07:30.619" v="346"/>
        <pc:sldMkLst>
          <pc:docMk/>
          <pc:sldMk cId="1973197708" sldId="266"/>
        </pc:sldMkLst>
        <pc:spChg chg="mod">
          <ac:chgData name="LAM, Hong Ching Anastasia [SES]" userId="S::ahclam@eduhk.hk::038fd606-69f0-44a4-92b2-1d192a159564" providerId="AD" clId="Web-{48B741BB-9C7F-9729-6677-27E36E62E949}" dt="2022-10-18T06:38:26.330" v="133" actId="20577"/>
          <ac:spMkLst>
            <pc:docMk/>
            <pc:sldMk cId="1973197708" sldId="266"/>
            <ac:spMk id="4" creationId="{00000000-0000-0000-0000-000000000000}"/>
          </ac:spMkLst>
        </pc:spChg>
      </pc:sldChg>
      <pc:sldChg chg="add del replId">
        <pc:chgData name="LAM, Hong Ching Anastasia [SES]" userId="S::ahclam@eduhk.hk::038fd606-69f0-44a4-92b2-1d192a159564" providerId="AD" clId="Web-{48B741BB-9C7F-9729-6677-27E36E62E949}" dt="2022-10-18T06:41:40.913" v="203"/>
        <pc:sldMkLst>
          <pc:docMk/>
          <pc:sldMk cId="1575571682" sldId="267"/>
        </pc:sldMkLst>
      </pc:sldChg>
      <pc:sldChg chg="addSp delSp modSp add replId">
        <pc:chgData name="LAM, Hong Ching Anastasia [SES]" userId="S::ahclam@eduhk.hk::038fd606-69f0-44a4-92b2-1d192a159564" providerId="AD" clId="Web-{48B741BB-9C7F-9729-6677-27E36E62E949}" dt="2022-10-18T07:10:45.396" v="254" actId="14100"/>
        <pc:sldMkLst>
          <pc:docMk/>
          <pc:sldMk cId="2721468107" sldId="268"/>
        </pc:sldMkLst>
        <pc:spChg chg="mod">
          <ac:chgData name="LAM, Hong Ching Anastasia [SES]" userId="S::ahclam@eduhk.hk::038fd606-69f0-44a4-92b2-1d192a159564" providerId="AD" clId="Web-{48B741BB-9C7F-9729-6677-27E36E62E949}" dt="2022-10-18T07:04:45.574" v="251" actId="1076"/>
          <ac:spMkLst>
            <pc:docMk/>
            <pc:sldMk cId="2721468107" sldId="268"/>
            <ac:spMk id="4" creationId="{00000000-0000-0000-0000-000000000000}"/>
          </ac:spMkLst>
        </pc:spChg>
        <pc:picChg chg="del">
          <ac:chgData name="LAM, Hong Ching Anastasia [SES]" userId="S::ahclam@eduhk.hk::038fd606-69f0-44a4-92b2-1d192a159564" providerId="AD" clId="Web-{48B741BB-9C7F-9729-6677-27E36E62E949}" dt="2022-10-18T06:41:45.366" v="205"/>
          <ac:picMkLst>
            <pc:docMk/>
            <pc:sldMk cId="2721468107" sldId="268"/>
            <ac:picMk id="5" creationId="{B1A003C3-2DEC-8404-3DCF-EF30CA5CFA41}"/>
          </ac:picMkLst>
        </pc:picChg>
        <pc:picChg chg="del">
          <ac:chgData name="LAM, Hong Ching Anastasia [SES]" userId="S::ahclam@eduhk.hk::038fd606-69f0-44a4-92b2-1d192a159564" providerId="AD" clId="Web-{48B741BB-9C7F-9729-6677-27E36E62E949}" dt="2022-10-18T06:41:46.038" v="206"/>
          <ac:picMkLst>
            <pc:docMk/>
            <pc:sldMk cId="2721468107" sldId="268"/>
            <ac:picMk id="6" creationId="{A7E83A80-605B-DC5E-8C7D-217E22D9CC39}"/>
          </ac:picMkLst>
        </pc:picChg>
        <pc:picChg chg="add mod">
          <ac:chgData name="LAM, Hong Ching Anastasia [SES]" userId="S::ahclam@eduhk.hk::038fd606-69f0-44a4-92b2-1d192a159564" providerId="AD" clId="Web-{48B741BB-9C7F-9729-6677-27E36E62E949}" dt="2022-10-18T07:10:45.396" v="254" actId="14100"/>
          <ac:picMkLst>
            <pc:docMk/>
            <pc:sldMk cId="2721468107" sldId="268"/>
            <ac:picMk id="7" creationId="{EFFB1A11-2967-4070-94EF-B5A1AA66183A}"/>
          </ac:picMkLst>
        </pc:picChg>
      </pc:sldChg>
      <pc:sldChg chg="addSp delSp modSp add replId">
        <pc:chgData name="LAM, Hong Ching Anastasia [SES]" userId="S::ahclam@eduhk.hk::038fd606-69f0-44a4-92b2-1d192a159564" providerId="AD" clId="Web-{48B741BB-9C7F-9729-6677-27E36E62E949}" dt="2022-10-18T08:02:59.023" v="291" actId="14100"/>
        <pc:sldMkLst>
          <pc:docMk/>
          <pc:sldMk cId="1661214192" sldId="269"/>
        </pc:sldMkLst>
        <pc:spChg chg="mod">
          <ac:chgData name="LAM, Hong Ching Anastasia [SES]" userId="S::ahclam@eduhk.hk::038fd606-69f0-44a4-92b2-1d192a159564" providerId="AD" clId="Web-{48B741BB-9C7F-9729-6677-27E36E62E949}" dt="2022-10-18T07:13:15.400" v="269" actId="20577"/>
          <ac:spMkLst>
            <pc:docMk/>
            <pc:sldMk cId="1661214192" sldId="269"/>
            <ac:spMk id="4" creationId="{00000000-0000-0000-0000-000000000000}"/>
          </ac:spMkLst>
        </pc:spChg>
        <pc:picChg chg="del">
          <ac:chgData name="LAM, Hong Ching Anastasia [SES]" userId="S::ahclam@eduhk.hk::038fd606-69f0-44a4-92b2-1d192a159564" providerId="AD" clId="Web-{48B741BB-9C7F-9729-6677-27E36E62E949}" dt="2022-10-18T06:41:50.460" v="208"/>
          <ac:picMkLst>
            <pc:docMk/>
            <pc:sldMk cId="1661214192" sldId="269"/>
            <ac:picMk id="5" creationId="{B1A003C3-2DEC-8404-3DCF-EF30CA5CFA41}"/>
          </ac:picMkLst>
        </pc:picChg>
        <pc:picChg chg="add mod">
          <ac:chgData name="LAM, Hong Ching Anastasia [SES]" userId="S::ahclam@eduhk.hk::038fd606-69f0-44a4-92b2-1d192a159564" providerId="AD" clId="Web-{48B741BB-9C7F-9729-6677-27E36E62E949}" dt="2022-10-18T08:02:59.023" v="291" actId="14100"/>
          <ac:picMkLst>
            <pc:docMk/>
            <pc:sldMk cId="1661214192" sldId="269"/>
            <ac:picMk id="5" creationId="{EC7F2B56-7329-87C0-6F3F-B9014163ABDB}"/>
          </ac:picMkLst>
        </pc:picChg>
        <pc:picChg chg="del">
          <ac:chgData name="LAM, Hong Ching Anastasia [SES]" userId="S::ahclam@eduhk.hk::038fd606-69f0-44a4-92b2-1d192a159564" providerId="AD" clId="Web-{48B741BB-9C7F-9729-6677-27E36E62E949}" dt="2022-10-18T06:41:50.476" v="209"/>
          <ac:picMkLst>
            <pc:docMk/>
            <pc:sldMk cId="1661214192" sldId="269"/>
            <ac:picMk id="6" creationId="{A7E83A80-605B-DC5E-8C7D-217E22D9CC39}"/>
          </ac:picMkLst>
        </pc:picChg>
      </pc:sldChg>
      <pc:sldChg chg="addSp delSp modSp add ord replId">
        <pc:chgData name="LAM, Hong Ching Anastasia [SES]" userId="S::ahclam@eduhk.hk::038fd606-69f0-44a4-92b2-1d192a159564" providerId="AD" clId="Web-{48B741BB-9C7F-9729-6677-27E36E62E949}" dt="2022-10-18T07:11:30.319" v="258" actId="14100"/>
        <pc:sldMkLst>
          <pc:docMk/>
          <pc:sldMk cId="1254247685" sldId="270"/>
        </pc:sldMkLst>
        <pc:spChg chg="mod">
          <ac:chgData name="LAM, Hong Ching Anastasia [SES]" userId="S::ahclam@eduhk.hk::038fd606-69f0-44a4-92b2-1d192a159564" providerId="AD" clId="Web-{48B741BB-9C7F-9729-6677-27E36E62E949}" dt="2022-10-18T07:04:15.917" v="240" actId="20577"/>
          <ac:spMkLst>
            <pc:docMk/>
            <pc:sldMk cId="1254247685" sldId="270"/>
            <ac:spMk id="4" creationId="{00000000-0000-0000-0000-000000000000}"/>
          </ac:spMkLst>
        </pc:spChg>
        <pc:picChg chg="add mod">
          <ac:chgData name="LAM, Hong Ching Anastasia [SES]" userId="S::ahclam@eduhk.hk::038fd606-69f0-44a4-92b2-1d192a159564" providerId="AD" clId="Web-{48B741BB-9C7F-9729-6677-27E36E62E949}" dt="2022-10-18T07:11:30.319" v="258" actId="14100"/>
          <ac:picMkLst>
            <pc:docMk/>
            <pc:sldMk cId="1254247685" sldId="270"/>
            <ac:picMk id="5" creationId="{63FEB139-C9F7-2BA9-F12A-D47B0EAA2F2A}"/>
          </ac:picMkLst>
        </pc:picChg>
        <pc:picChg chg="del">
          <ac:chgData name="LAM, Hong Ching Anastasia [SES]" userId="S::ahclam@eduhk.hk::038fd606-69f0-44a4-92b2-1d192a159564" providerId="AD" clId="Web-{48B741BB-9C7F-9729-6677-27E36E62E949}" dt="2022-10-18T06:41:43.225" v="204"/>
          <ac:picMkLst>
            <pc:docMk/>
            <pc:sldMk cId="1254247685" sldId="270"/>
            <ac:picMk id="6" creationId="{5AF00C54-5DA8-7970-C38B-D0A7EC54669D}"/>
          </ac:picMkLst>
        </pc:picChg>
      </pc:sldChg>
      <pc:sldChg chg="addSp delSp modSp add ord replId">
        <pc:chgData name="LAM, Hong Ching Anastasia [SES]" userId="S::ahclam@eduhk.hk::038fd606-69f0-44a4-92b2-1d192a159564" providerId="AD" clId="Web-{48B741BB-9C7F-9729-6677-27E36E62E949}" dt="2022-10-18T08:00:19.122" v="284" actId="20577"/>
        <pc:sldMkLst>
          <pc:docMk/>
          <pc:sldMk cId="2492453271" sldId="271"/>
        </pc:sldMkLst>
        <pc:spChg chg="mod">
          <ac:chgData name="LAM, Hong Ching Anastasia [SES]" userId="S::ahclam@eduhk.hk::038fd606-69f0-44a4-92b2-1d192a159564" providerId="AD" clId="Web-{48B741BB-9C7F-9729-6677-27E36E62E949}" dt="2022-10-18T08:00:19.122" v="284" actId="20577"/>
          <ac:spMkLst>
            <pc:docMk/>
            <pc:sldMk cId="2492453271" sldId="271"/>
            <ac:spMk id="4" creationId="{00000000-0000-0000-0000-000000000000}"/>
          </ac:spMkLst>
        </pc:spChg>
        <pc:picChg chg="add mod">
          <ac:chgData name="LAM, Hong Ching Anastasia [SES]" userId="S::ahclam@eduhk.hk::038fd606-69f0-44a4-92b2-1d192a159564" providerId="AD" clId="Web-{48B741BB-9C7F-9729-6677-27E36E62E949}" dt="2022-10-18T07:59:43.697" v="280" actId="1076"/>
          <ac:picMkLst>
            <pc:docMk/>
            <pc:sldMk cId="2492453271" sldId="271"/>
            <ac:picMk id="5" creationId="{EDFC9D1B-D4E9-F565-E4FE-C785CFE0E9B1}"/>
          </ac:picMkLst>
        </pc:picChg>
        <pc:picChg chg="del">
          <ac:chgData name="LAM, Hong Ching Anastasia [SES]" userId="S::ahclam@eduhk.hk::038fd606-69f0-44a4-92b2-1d192a159564" providerId="AD" clId="Web-{48B741BB-9C7F-9729-6677-27E36E62E949}" dt="2022-10-18T06:41:47.694" v="207"/>
          <ac:picMkLst>
            <pc:docMk/>
            <pc:sldMk cId="2492453271" sldId="271"/>
            <ac:picMk id="6" creationId="{5AF00C54-5DA8-7970-C38B-D0A7EC54669D}"/>
          </ac:picMkLst>
        </pc:picChg>
      </pc:sldChg>
      <pc:sldChg chg="addSp delSp modSp add replId">
        <pc:chgData name="LAM, Hong Ching Anastasia [SES]" userId="S::ahclam@eduhk.hk::038fd606-69f0-44a4-92b2-1d192a159564" providerId="AD" clId="Web-{48B741BB-9C7F-9729-6677-27E36E62E949}" dt="2022-10-18T08:00:30.966" v="288" actId="20577"/>
        <pc:sldMkLst>
          <pc:docMk/>
          <pc:sldMk cId="3692308246" sldId="272"/>
        </pc:sldMkLst>
        <pc:spChg chg="mod">
          <ac:chgData name="LAM, Hong Ching Anastasia [SES]" userId="S::ahclam@eduhk.hk::038fd606-69f0-44a4-92b2-1d192a159564" providerId="AD" clId="Web-{48B741BB-9C7F-9729-6677-27E36E62E949}" dt="2022-10-18T08:00:30.966" v="288" actId="20577"/>
          <ac:spMkLst>
            <pc:docMk/>
            <pc:sldMk cId="3692308246" sldId="272"/>
            <ac:spMk id="4" creationId="{00000000-0000-0000-0000-000000000000}"/>
          </ac:spMkLst>
        </pc:spChg>
        <pc:picChg chg="add mod">
          <ac:chgData name="LAM, Hong Ching Anastasia [SES]" userId="S::ahclam@eduhk.hk::038fd606-69f0-44a4-92b2-1d192a159564" providerId="AD" clId="Web-{48B741BB-9C7F-9729-6677-27E36E62E949}" dt="2022-10-18T07:59:14.883" v="275" actId="14100"/>
          <ac:picMkLst>
            <pc:docMk/>
            <pc:sldMk cId="3692308246" sldId="272"/>
            <ac:picMk id="5" creationId="{041E54E4-2168-642F-4705-BEAA9DBFEC56}"/>
          </ac:picMkLst>
        </pc:picChg>
        <pc:picChg chg="del">
          <ac:chgData name="LAM, Hong Ching Anastasia [SES]" userId="S::ahclam@eduhk.hk::038fd606-69f0-44a4-92b2-1d192a159564" providerId="AD" clId="Web-{48B741BB-9C7F-9729-6677-27E36E62E949}" dt="2022-10-18T06:41:53.289" v="210"/>
          <ac:picMkLst>
            <pc:docMk/>
            <pc:sldMk cId="3692308246" sldId="272"/>
            <ac:picMk id="6" creationId="{5AF00C54-5DA8-7970-C38B-D0A7EC54669D}"/>
          </ac:picMkLst>
        </pc:picChg>
      </pc:sldChg>
      <pc:sldChg chg="addSp delSp modSp add replId">
        <pc:chgData name="LAM, Hong Ching Anastasia [SES]" userId="S::ahclam@eduhk.hk::038fd606-69f0-44a4-92b2-1d192a159564" providerId="AD" clId="Web-{48B741BB-9C7F-9729-6677-27E36E62E949}" dt="2022-10-18T08:03:41.948" v="301" actId="14100"/>
        <pc:sldMkLst>
          <pc:docMk/>
          <pc:sldMk cId="3079124801" sldId="273"/>
        </pc:sldMkLst>
        <pc:spChg chg="mod">
          <ac:chgData name="LAM, Hong Ching Anastasia [SES]" userId="S::ahclam@eduhk.hk::038fd606-69f0-44a4-92b2-1d192a159564" providerId="AD" clId="Web-{48B741BB-9C7F-9729-6677-27E36E62E949}" dt="2022-10-18T08:03:16.758" v="297" actId="20577"/>
          <ac:spMkLst>
            <pc:docMk/>
            <pc:sldMk cId="3079124801" sldId="273"/>
            <ac:spMk id="4" creationId="{00000000-0000-0000-0000-000000000000}"/>
          </ac:spMkLst>
        </pc:spChg>
        <pc:picChg chg="del">
          <ac:chgData name="LAM, Hong Ching Anastasia [SES]" userId="S::ahclam@eduhk.hk::038fd606-69f0-44a4-92b2-1d192a159564" providerId="AD" clId="Web-{48B741BB-9C7F-9729-6677-27E36E62E949}" dt="2022-10-18T08:03:19.680" v="298"/>
          <ac:picMkLst>
            <pc:docMk/>
            <pc:sldMk cId="3079124801" sldId="273"/>
            <ac:picMk id="5" creationId="{EC7F2B56-7329-87C0-6F3F-B9014163ABDB}"/>
          </ac:picMkLst>
        </pc:picChg>
        <pc:picChg chg="add mod">
          <ac:chgData name="LAM, Hong Ching Anastasia [SES]" userId="S::ahclam@eduhk.hk::038fd606-69f0-44a4-92b2-1d192a159564" providerId="AD" clId="Web-{48B741BB-9C7F-9729-6677-27E36E62E949}" dt="2022-10-18T08:03:41.948" v="301" actId="14100"/>
          <ac:picMkLst>
            <pc:docMk/>
            <pc:sldMk cId="3079124801" sldId="273"/>
            <ac:picMk id="6" creationId="{BF94356C-85DB-0C71-E8C9-89E7972614EF}"/>
          </ac:picMkLst>
        </pc:picChg>
      </pc:sldChg>
    </pc:docChg>
  </pc:docChgLst>
  <pc:docChgLst>
    <pc:chgData name="LAM, Hong Ching Anastasia [SES]" userId="S::ahclam@eduhk.hk::038fd606-69f0-44a4-92b2-1d192a159564" providerId="AD" clId="Web-{5558B2EC-7FE4-7F43-1B5E-0A29A4053DE9}"/>
    <pc:docChg chg="modSld">
      <pc:chgData name="LAM, Hong Ching Anastasia [SES]" userId="S::ahclam@eduhk.hk::038fd606-69f0-44a4-92b2-1d192a159564" providerId="AD" clId="Web-{5558B2EC-7FE4-7F43-1B5E-0A29A4053DE9}" dt="2022-10-18T09:22:59.707" v="12" actId="1076"/>
      <pc:docMkLst>
        <pc:docMk/>
      </pc:docMkLst>
      <pc:sldChg chg="addSp modSp">
        <pc:chgData name="LAM, Hong Ching Anastasia [SES]" userId="S::ahclam@eduhk.hk::038fd606-69f0-44a4-92b2-1d192a159564" providerId="AD" clId="Web-{5558B2EC-7FE4-7F43-1B5E-0A29A4053DE9}" dt="2022-10-18T09:22:59.707" v="12" actId="1076"/>
        <pc:sldMkLst>
          <pc:docMk/>
          <pc:sldMk cId="965924692" sldId="262"/>
        </pc:sldMkLst>
        <pc:picChg chg="add mod">
          <ac:chgData name="LAM, Hong Ching Anastasia [SES]" userId="S::ahclam@eduhk.hk::038fd606-69f0-44a4-92b2-1d192a159564" providerId="AD" clId="Web-{5558B2EC-7FE4-7F43-1B5E-0A29A4053DE9}" dt="2022-10-18T09:22:59.707" v="12" actId="1076"/>
          <ac:picMkLst>
            <pc:docMk/>
            <pc:sldMk cId="965924692" sldId="262"/>
            <ac:picMk id="6" creationId="{C793B60A-1119-67D4-2CBB-D31D7F8C304F}"/>
          </ac:picMkLst>
        </pc:picChg>
        <pc:picChg chg="add mod">
          <ac:chgData name="LAM, Hong Ching Anastasia [SES]" userId="S::ahclam@eduhk.hk::038fd606-69f0-44a4-92b2-1d192a159564" providerId="AD" clId="Web-{5558B2EC-7FE4-7F43-1B5E-0A29A4053DE9}" dt="2022-10-18T09:22:58.457" v="11" actId="1076"/>
          <ac:picMkLst>
            <pc:docMk/>
            <pc:sldMk cId="965924692" sldId="262"/>
            <ac:picMk id="7" creationId="{66254E04-8877-9C8F-16E1-62DA5781BE28}"/>
          </ac:picMkLst>
        </pc:picChg>
      </pc:sldChg>
    </pc:docChg>
  </pc:docChgLst>
  <pc:docChgLst>
    <pc:chgData name="LAM, Hong Ching Anastasia [SES]" userId="S::ahclam@eduhk.hk::038fd606-69f0-44a4-92b2-1d192a159564" providerId="AD" clId="Web-{0642D916-DCAD-39DE-83E4-090B04D251F9}"/>
    <pc:docChg chg="modSld">
      <pc:chgData name="LAM, Hong Ching Anastasia [SES]" userId="S::ahclam@eduhk.hk::038fd606-69f0-44a4-92b2-1d192a159564" providerId="AD" clId="Web-{0642D916-DCAD-39DE-83E4-090B04D251F9}" dt="2022-10-19T04:49:18.523" v="61"/>
      <pc:docMkLst>
        <pc:docMk/>
      </pc:docMkLst>
      <pc:sldChg chg="addSp modSp">
        <pc:chgData name="LAM, Hong Ching Anastasia [SES]" userId="S::ahclam@eduhk.hk::038fd606-69f0-44a4-92b2-1d192a159564" providerId="AD" clId="Web-{0642D916-DCAD-39DE-83E4-090B04D251F9}" dt="2022-10-19T04:49:18.523" v="61"/>
        <pc:sldMkLst>
          <pc:docMk/>
          <pc:sldMk cId="2162463726" sldId="261"/>
        </pc:sldMkLst>
        <pc:graphicFrameChg chg="add mod modGraphic">
          <ac:chgData name="LAM, Hong Ching Anastasia [SES]" userId="S::ahclam@eduhk.hk::038fd606-69f0-44a4-92b2-1d192a159564" providerId="AD" clId="Web-{0642D916-DCAD-39DE-83E4-090B04D251F9}" dt="2022-10-19T04:49:18.523" v="61"/>
          <ac:graphicFrameMkLst>
            <pc:docMk/>
            <pc:sldMk cId="2162463726" sldId="261"/>
            <ac:graphicFrameMk id="6" creationId="{DDB2269F-6975-7363-56D6-4D307C508F30}"/>
          </ac:graphicFrameMkLst>
        </pc:graphicFrameChg>
      </pc:sldChg>
    </pc:docChg>
  </pc:docChgLst>
  <pc:docChgLst>
    <pc:chgData name="LAM, Hong Ching Anastasia [SES]" userId="S::ahclam@eduhk.hk::038fd606-69f0-44a4-92b2-1d192a159564" providerId="AD" clId="Web-{719A196A-259B-3E41-DDE8-CE75D4F99705}"/>
    <pc:docChg chg="addSld delSld modSld sldOrd">
      <pc:chgData name="LAM, Hong Ching Anastasia [SES]" userId="S::ahclam@eduhk.hk::038fd606-69f0-44a4-92b2-1d192a159564" providerId="AD" clId="Web-{719A196A-259B-3E41-DDE8-CE75D4F99705}" dt="2022-11-03T08:37:31.048" v="64" actId="14100"/>
      <pc:docMkLst>
        <pc:docMk/>
      </pc:docMkLst>
      <pc:sldChg chg="delSp modSp add ord">
        <pc:chgData name="LAM, Hong Ching Anastasia [SES]" userId="S::ahclam@eduhk.hk::038fd606-69f0-44a4-92b2-1d192a159564" providerId="AD" clId="Web-{719A196A-259B-3E41-DDE8-CE75D4F99705}" dt="2022-11-03T07:15:12.749" v="60" actId="20577"/>
        <pc:sldMkLst>
          <pc:docMk/>
          <pc:sldMk cId="2497622458" sldId="274"/>
        </pc:sldMkLst>
        <pc:spChg chg="mod">
          <ac:chgData name="LAM, Hong Ching Anastasia [SES]" userId="S::ahclam@eduhk.hk::038fd606-69f0-44a4-92b2-1d192a159564" providerId="AD" clId="Web-{719A196A-259B-3E41-DDE8-CE75D4F99705}" dt="2022-11-03T07:15:12.749" v="60" actId="20577"/>
          <ac:spMkLst>
            <pc:docMk/>
            <pc:sldMk cId="2497622458" sldId="274"/>
            <ac:spMk id="4" creationId="{00000000-0000-0000-0000-000000000000}"/>
          </ac:spMkLst>
        </pc:spChg>
        <pc:picChg chg="del">
          <ac:chgData name="LAM, Hong Ching Anastasia [SES]" userId="S::ahclam@eduhk.hk::038fd606-69f0-44a4-92b2-1d192a159564" providerId="AD" clId="Web-{719A196A-259B-3E41-DDE8-CE75D4F99705}" dt="2022-11-03T07:06:52.780" v="4"/>
          <ac:picMkLst>
            <pc:docMk/>
            <pc:sldMk cId="2497622458" sldId="274"/>
            <ac:picMk id="5" creationId="{041E54E4-2168-642F-4705-BEAA9DBFEC56}"/>
          </ac:picMkLst>
        </pc:picChg>
      </pc:sldChg>
      <pc:sldChg chg="addSp delSp modSp add ord">
        <pc:chgData name="LAM, Hong Ching Anastasia [SES]" userId="S::ahclam@eduhk.hk::038fd606-69f0-44a4-92b2-1d192a159564" providerId="AD" clId="Web-{719A196A-259B-3E41-DDE8-CE75D4F99705}" dt="2022-11-03T07:14:08.559" v="51"/>
        <pc:sldMkLst>
          <pc:docMk/>
          <pc:sldMk cId="2348430777" sldId="275"/>
        </pc:sldMkLst>
        <pc:spChg chg="mod">
          <ac:chgData name="LAM, Hong Ching Anastasia [SES]" userId="S::ahclam@eduhk.hk::038fd606-69f0-44a4-92b2-1d192a159564" providerId="AD" clId="Web-{719A196A-259B-3E41-DDE8-CE75D4F99705}" dt="2022-11-03T07:13:55.559" v="49" actId="20577"/>
          <ac:spMkLst>
            <pc:docMk/>
            <pc:sldMk cId="2348430777" sldId="275"/>
            <ac:spMk id="4" creationId="{00000000-0000-0000-0000-000000000000}"/>
          </ac:spMkLst>
        </pc:spChg>
        <pc:picChg chg="del">
          <ac:chgData name="LAM, Hong Ching Anastasia [SES]" userId="S::ahclam@eduhk.hk::038fd606-69f0-44a4-92b2-1d192a159564" providerId="AD" clId="Web-{719A196A-259B-3E41-DDE8-CE75D4F99705}" dt="2022-11-03T07:12:22.868" v="5"/>
          <ac:picMkLst>
            <pc:docMk/>
            <pc:sldMk cId="2348430777" sldId="275"/>
            <ac:picMk id="5" creationId="{041E54E4-2168-642F-4705-BEAA9DBFEC56}"/>
          </ac:picMkLst>
        </pc:picChg>
        <pc:picChg chg="add mod">
          <ac:chgData name="LAM, Hong Ching Anastasia [SES]" userId="S::ahclam@eduhk.hk::038fd606-69f0-44a4-92b2-1d192a159564" providerId="AD" clId="Web-{719A196A-259B-3E41-DDE8-CE75D4F99705}" dt="2022-11-03T07:13:21.448" v="39" actId="1076"/>
          <ac:picMkLst>
            <pc:docMk/>
            <pc:sldMk cId="2348430777" sldId="275"/>
            <ac:picMk id="6" creationId="{337F9911-D508-A944-A09E-8AF1185C7D09}"/>
          </ac:picMkLst>
        </pc:picChg>
      </pc:sldChg>
      <pc:sldChg chg="addSp delSp modSp add ord">
        <pc:chgData name="LAM, Hong Ching Anastasia [SES]" userId="S::ahclam@eduhk.hk::038fd606-69f0-44a4-92b2-1d192a159564" providerId="AD" clId="Web-{719A196A-259B-3E41-DDE8-CE75D4F99705}" dt="2022-11-03T07:14:51.076" v="57" actId="20577"/>
        <pc:sldMkLst>
          <pc:docMk/>
          <pc:sldMk cId="2808237598" sldId="276"/>
        </pc:sldMkLst>
        <pc:spChg chg="mod">
          <ac:chgData name="LAM, Hong Ching Anastasia [SES]" userId="S::ahclam@eduhk.hk::038fd606-69f0-44a4-92b2-1d192a159564" providerId="AD" clId="Web-{719A196A-259B-3E41-DDE8-CE75D4F99705}" dt="2022-11-03T07:14:51.076" v="57" actId="20577"/>
          <ac:spMkLst>
            <pc:docMk/>
            <pc:sldMk cId="2808237598" sldId="276"/>
            <ac:spMk id="4" creationId="{00000000-0000-0000-0000-000000000000}"/>
          </ac:spMkLst>
        </pc:spChg>
        <pc:picChg chg="del">
          <ac:chgData name="LAM, Hong Ching Anastasia [SES]" userId="S::ahclam@eduhk.hk::038fd606-69f0-44a4-92b2-1d192a159564" providerId="AD" clId="Web-{719A196A-259B-3E41-DDE8-CE75D4F99705}" dt="2022-11-03T07:12:25.400" v="6"/>
          <ac:picMkLst>
            <pc:docMk/>
            <pc:sldMk cId="2808237598" sldId="276"/>
            <ac:picMk id="5" creationId="{041E54E4-2168-642F-4705-BEAA9DBFEC56}"/>
          </ac:picMkLst>
        </pc:picChg>
        <pc:picChg chg="add mod">
          <ac:chgData name="LAM, Hong Ching Anastasia [SES]" userId="S::ahclam@eduhk.hk::038fd606-69f0-44a4-92b2-1d192a159564" providerId="AD" clId="Web-{719A196A-259B-3E41-DDE8-CE75D4F99705}" dt="2022-11-03T07:14:48.607" v="56" actId="14100"/>
          <ac:picMkLst>
            <pc:docMk/>
            <pc:sldMk cId="2808237598" sldId="276"/>
            <ac:picMk id="6" creationId="{F4100CC3-35A9-DB5B-CF1B-AB0B7503F82A}"/>
          </ac:picMkLst>
        </pc:picChg>
      </pc:sldChg>
      <pc:sldChg chg="addSp delSp modSp add del">
        <pc:chgData name="LAM, Hong Ching Anastasia [SES]" userId="S::ahclam@eduhk.hk::038fd606-69f0-44a4-92b2-1d192a159564" providerId="AD" clId="Web-{719A196A-259B-3E41-DDE8-CE75D4F99705}" dt="2022-11-03T08:37:31.048" v="64" actId="14100"/>
        <pc:sldMkLst>
          <pc:docMk/>
          <pc:sldMk cId="2217794900" sldId="277"/>
        </pc:sldMkLst>
        <pc:picChg chg="del">
          <ac:chgData name="LAM, Hong Ching Anastasia [SES]" userId="S::ahclam@eduhk.hk::038fd606-69f0-44a4-92b2-1d192a159564" providerId="AD" clId="Web-{719A196A-259B-3E41-DDE8-CE75D4F99705}" dt="2022-11-03T07:12:36.167" v="9"/>
          <ac:picMkLst>
            <pc:docMk/>
            <pc:sldMk cId="2217794900" sldId="277"/>
            <ac:picMk id="5" creationId="{041E54E4-2168-642F-4705-BEAA9DBFEC56}"/>
          </ac:picMkLst>
        </pc:picChg>
        <pc:picChg chg="add mod">
          <ac:chgData name="LAM, Hong Ching Anastasia [SES]" userId="S::ahclam@eduhk.hk::038fd606-69f0-44a4-92b2-1d192a159564" providerId="AD" clId="Web-{719A196A-259B-3E41-DDE8-CE75D4F99705}" dt="2022-11-03T08:37:31.048" v="64" actId="14100"/>
          <ac:picMkLst>
            <pc:docMk/>
            <pc:sldMk cId="2217794900" sldId="277"/>
            <ac:picMk id="5" creationId="{E8392D53-F22D-8640-EC1D-827E721ED939}"/>
          </ac:picMkLst>
        </pc:picChg>
      </pc:sldChg>
      <pc:sldChg chg="add replId">
        <pc:chgData name="LAM, Hong Ching Anastasia [SES]" userId="S::ahclam@eduhk.hk::038fd606-69f0-44a4-92b2-1d192a159564" providerId="AD" clId="Web-{719A196A-259B-3E41-DDE8-CE75D4F99705}" dt="2022-11-03T07:12:42.697" v="10"/>
        <pc:sldMkLst>
          <pc:docMk/>
          <pc:sldMk cId="2149161071" sldId="278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5.697" v="11"/>
        <pc:sldMkLst>
          <pc:docMk/>
          <pc:sldMk cId="2421727207" sldId="279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5.775" v="12"/>
        <pc:sldMkLst>
          <pc:docMk/>
          <pc:sldMk cId="1637191875" sldId="280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5.838" v="13"/>
        <pc:sldMkLst>
          <pc:docMk/>
          <pc:sldMk cId="295635579" sldId="281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5.932" v="14"/>
        <pc:sldMkLst>
          <pc:docMk/>
          <pc:sldMk cId="2090954479" sldId="282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5.994" v="15"/>
        <pc:sldMkLst>
          <pc:docMk/>
          <pc:sldMk cId="2020806146" sldId="283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072" v="16"/>
        <pc:sldMkLst>
          <pc:docMk/>
          <pc:sldMk cId="613001324" sldId="284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150" v="17"/>
        <pc:sldMkLst>
          <pc:docMk/>
          <pc:sldMk cId="3623109201" sldId="285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244" v="18"/>
        <pc:sldMkLst>
          <pc:docMk/>
          <pc:sldMk cId="665628880" sldId="286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432" v="19"/>
        <pc:sldMkLst>
          <pc:docMk/>
          <pc:sldMk cId="941942755" sldId="287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525" v="20"/>
        <pc:sldMkLst>
          <pc:docMk/>
          <pc:sldMk cId="1028766110" sldId="288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619" v="21"/>
        <pc:sldMkLst>
          <pc:docMk/>
          <pc:sldMk cId="366013035" sldId="289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713" v="22"/>
        <pc:sldMkLst>
          <pc:docMk/>
          <pc:sldMk cId="2793774484" sldId="290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791" v="23"/>
        <pc:sldMkLst>
          <pc:docMk/>
          <pc:sldMk cId="2892697594" sldId="291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900" v="24"/>
        <pc:sldMkLst>
          <pc:docMk/>
          <pc:sldMk cId="3321479355" sldId="292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6.978" v="25"/>
        <pc:sldMkLst>
          <pc:docMk/>
          <pc:sldMk cId="1581321404" sldId="293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072" v="26"/>
        <pc:sldMkLst>
          <pc:docMk/>
          <pc:sldMk cId="2884438058" sldId="294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135" v="27"/>
        <pc:sldMkLst>
          <pc:docMk/>
          <pc:sldMk cId="3153175105" sldId="295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228" v="28"/>
        <pc:sldMkLst>
          <pc:docMk/>
          <pc:sldMk cId="4156126963" sldId="296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322" v="29"/>
        <pc:sldMkLst>
          <pc:docMk/>
          <pc:sldMk cId="3010371882" sldId="297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416" v="30"/>
        <pc:sldMkLst>
          <pc:docMk/>
          <pc:sldMk cId="4146491347" sldId="298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541" v="31"/>
        <pc:sldMkLst>
          <pc:docMk/>
          <pc:sldMk cId="2794084920" sldId="299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682" v="32"/>
        <pc:sldMkLst>
          <pc:docMk/>
          <pc:sldMk cId="2860674431" sldId="300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7.838" v="33"/>
        <pc:sldMkLst>
          <pc:docMk/>
          <pc:sldMk cId="497551776" sldId="301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8.025" v="34"/>
        <pc:sldMkLst>
          <pc:docMk/>
          <pc:sldMk cId="2082509472" sldId="302"/>
        </pc:sldMkLst>
      </pc:sldChg>
      <pc:sldChg chg="add replId">
        <pc:chgData name="LAM, Hong Ching Anastasia [SES]" userId="S::ahclam@eduhk.hk::038fd606-69f0-44a4-92b2-1d192a159564" providerId="AD" clId="Web-{719A196A-259B-3E41-DDE8-CE75D4F99705}" dt="2022-11-03T07:12:48.197" v="35"/>
        <pc:sldMkLst>
          <pc:docMk/>
          <pc:sldMk cId="2155581483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38814">
            <a:off x="16275214" y="-28873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179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750">
                <a:solidFill>
                  <a:srgbClr val="E6EFFF"/>
                </a:solidFill>
                <a:latin typeface="ABeeZee"/>
              </a:rPr>
              <a:t>SCHOOL: </a:t>
            </a:r>
            <a:r>
              <a:rPr lang="ja-JP" altLang="en-US" sz="3750">
                <a:solidFill>
                  <a:srgbClr val="E6EFFF"/>
                </a:solidFill>
                <a:latin typeface="ABeeZee"/>
              </a:rPr>
              <a:t>嘉諾撒聖方濟各學校</a:t>
            </a:r>
            <a:r>
              <a:rPr lang="en-US" sz="3750">
                <a:solidFill>
                  <a:srgbClr val="E6EFFF"/>
                </a:solidFill>
                <a:latin typeface="ABeeZee"/>
              </a:rPr>
              <a:t> St. Francis' Canossian School</a:t>
            </a:r>
          </a:p>
          <a:p>
            <a:endParaRPr lang="en-US" sz="375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50">
                <a:solidFill>
                  <a:srgbClr val="E6EFFF"/>
                </a:solidFill>
                <a:latin typeface="ABeeZee"/>
              </a:rPr>
              <a:t>TOPIC: footstep counter (p.4)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4 3g  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FC9D1B-D4E9-F565-E4FE-C785CFE0E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460" y="1571699"/>
            <a:ext cx="7502856" cy="86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5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4 3g 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41E54E4-2168-642F-4705-BEAA9DBFE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178" y="2663019"/>
            <a:ext cx="7470422" cy="69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0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647700"/>
            <a:ext cx="88589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999">
                <a:solidFill>
                  <a:srgbClr val="566E96"/>
                </a:solidFill>
                <a:latin typeface="ABeeZee"/>
              </a:rPr>
              <a:t>Result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AC507D-9E22-E35D-0365-1F7EEDD57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26328"/>
              </p:ext>
            </p:extLst>
          </p:nvPr>
        </p:nvGraphicFramePr>
        <p:xfrm>
          <a:off x="2101850" y="2211776"/>
          <a:ext cx="14327001" cy="508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571">
                  <a:extLst>
                    <a:ext uri="{9D8B030D-6E8A-4147-A177-3AD203B41FA5}">
                      <a16:colId xmlns:a16="http://schemas.microsoft.com/office/drawing/2014/main" val="306122341"/>
                    </a:ext>
                  </a:extLst>
                </a:gridCol>
                <a:gridCol w="2379571">
                  <a:extLst>
                    <a:ext uri="{9D8B030D-6E8A-4147-A177-3AD203B41FA5}">
                      <a16:colId xmlns:a16="http://schemas.microsoft.com/office/drawing/2014/main" val="2174531935"/>
                    </a:ext>
                  </a:extLst>
                </a:gridCol>
                <a:gridCol w="2379571">
                  <a:extLst>
                    <a:ext uri="{9D8B030D-6E8A-4147-A177-3AD203B41FA5}">
                      <a16:colId xmlns:a16="http://schemas.microsoft.com/office/drawing/2014/main" val="2156666420"/>
                    </a:ext>
                  </a:extLst>
                </a:gridCol>
                <a:gridCol w="2429146">
                  <a:extLst>
                    <a:ext uri="{9D8B030D-6E8A-4147-A177-3AD203B41FA5}">
                      <a16:colId xmlns:a16="http://schemas.microsoft.com/office/drawing/2014/main" val="3697242883"/>
                    </a:ext>
                  </a:extLst>
                </a:gridCol>
                <a:gridCol w="2379571">
                  <a:extLst>
                    <a:ext uri="{9D8B030D-6E8A-4147-A177-3AD203B41FA5}">
                      <a16:colId xmlns:a16="http://schemas.microsoft.com/office/drawing/2014/main" val="4268475859"/>
                    </a:ext>
                  </a:extLst>
                </a:gridCol>
                <a:gridCol w="2379571">
                  <a:extLst>
                    <a:ext uri="{9D8B030D-6E8A-4147-A177-3AD203B41FA5}">
                      <a16:colId xmlns:a16="http://schemas.microsoft.com/office/drawing/2014/main" val="1461185088"/>
                    </a:ext>
                  </a:extLst>
                </a:gridCol>
              </a:tblGrid>
              <a:tr h="2398888"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no. of step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screen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logo 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shake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3g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actual move of left foot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6462434"/>
                  </a:ext>
                </a:extLst>
              </a:tr>
              <a:tr h="1792111"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instep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12/17/11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16/18/17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0/4/0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2/2/1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10/10/10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3489932"/>
                  </a:ext>
                </a:extLst>
              </a:tr>
              <a:tr h="896055">
                <a:tc>
                  <a:txBody>
                    <a:bodyPr/>
                    <a:lstStyle/>
                    <a:p>
                      <a:r>
                        <a:rPr lang="en-US" sz="4000">
                          <a:effectLst/>
                        </a:rPr>
                        <a:t>ankle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0/0/0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0/0/0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2/3/1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0"/>
                        <a:t>0/0/0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40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10/10/10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71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46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2935188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9" b="0" i="0" u="none" strike="noStrike" kern="1200" cap="none" spc="0" normalizeH="0" baseline="0" noProof="0">
                <a:ln>
                  <a:noFill/>
                </a:ln>
                <a:solidFill>
                  <a:srgbClr val="566E96"/>
                </a:solidFill>
                <a:effectLst/>
                <a:uLnTx/>
                <a:uFillTx/>
                <a:latin typeface="ABeeZee"/>
                <a:ea typeface="+mn-ea"/>
                <a:cs typeface="+mn-cs"/>
              </a:rPr>
              <a:t>Photo</a:t>
            </a:r>
          </a:p>
        </p:txBody>
      </p:sp>
      <p:pic>
        <p:nvPicPr>
          <p:cNvPr id="5" name="Picture 5" descr="20221018_170718.jpg">
            <a:extLst>
              <a:ext uri="{FF2B5EF4-FFF2-40B4-BE49-F238E27FC236}">
                <a16:creationId xmlns:a16="http://schemas.microsoft.com/office/drawing/2014/main" id="{207A16AE-5B94-1A19-DD91-103CC4491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19" t="25305" r="35780" b="305"/>
          <a:stretch/>
        </p:blipFill>
        <p:spPr>
          <a:xfrm rot="5400000">
            <a:off x="917159" y="1299334"/>
            <a:ext cx="7118620" cy="8591119"/>
          </a:xfrm>
          <a:prstGeom prst="rect">
            <a:avLst/>
          </a:prstGeom>
        </p:spPr>
      </p:pic>
      <p:pic>
        <p:nvPicPr>
          <p:cNvPr id="6" name="Picture 6" descr="A picture containing indoor, electronics, black, remote&#10;&#10;Description automatically generated">
            <a:extLst>
              <a:ext uri="{FF2B5EF4-FFF2-40B4-BE49-F238E27FC236}">
                <a16:creationId xmlns:a16="http://schemas.microsoft.com/office/drawing/2014/main" id="{C793B60A-1119-67D4-2CBB-D31D7F8C3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402" y="5926722"/>
            <a:ext cx="5967484" cy="3231756"/>
          </a:xfrm>
          <a:prstGeom prst="rect">
            <a:avLst/>
          </a:prstGeom>
        </p:spPr>
      </p:pic>
      <p:pic>
        <p:nvPicPr>
          <p:cNvPr id="7" name="Picture 7" descr="A picture containing bag, plastic, wrapped&#10;&#10;Description automatically generated">
            <a:extLst>
              <a:ext uri="{FF2B5EF4-FFF2-40B4-BE49-F238E27FC236}">
                <a16:creationId xmlns:a16="http://schemas.microsoft.com/office/drawing/2014/main" id="{66254E04-8877-9C8F-16E1-62DA5781B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1965794" y="255790"/>
            <a:ext cx="4432110" cy="62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ea typeface="+mn-lt"/>
                <a:cs typeface="+mn-lt"/>
              </a:rPr>
              <a:t>Objectives of Experiment 2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0861F-8101-99A2-D4FD-690387534188}"/>
              </a:ext>
            </a:extLst>
          </p:cNvPr>
          <p:cNvSpPr txBox="1"/>
          <p:nvPr/>
        </p:nvSpPr>
        <p:spPr>
          <a:xfrm>
            <a:off x="2912301" y="3006247"/>
            <a:ext cx="1315232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dirty="0">
                <a:ea typeface="Calibri"/>
                <a:cs typeface="Calibri"/>
              </a:rPr>
              <a:t>Using </a:t>
            </a:r>
            <a:r>
              <a:rPr lang="en-US" sz="4400" dirty="0">
                <a:ea typeface="+mn-lt"/>
                <a:cs typeface="+mn-lt"/>
              </a:rPr>
              <a:t>accelerometer</a:t>
            </a:r>
            <a:r>
              <a:rPr lang="en-US" sz="4400" dirty="0">
                <a:ea typeface="Calibri"/>
                <a:cs typeface="Calibri"/>
              </a:rPr>
              <a:t> in different axis to count step</a:t>
            </a:r>
          </a:p>
        </p:txBody>
      </p:sp>
    </p:spTree>
    <p:extLst>
      <p:ext uri="{BB962C8B-B14F-4D97-AF65-F5344CB8AC3E}">
        <p14:creationId xmlns:p14="http://schemas.microsoft.com/office/powerpoint/2010/main" val="249762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4100CC3-35A9-DB5B-CF1B-AB0B7503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475" y="3075534"/>
            <a:ext cx="8082885" cy="59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 Coding of sender v2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7F9911-D508-A944-A09E-8AF1185C7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641" y="3042823"/>
            <a:ext cx="16152125" cy="64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3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4 3g 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392D53-F22D-8640-EC1D-827E721E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733" y="2892947"/>
            <a:ext cx="13164781" cy="64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9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Result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823DC4-1F24-6599-1E71-58AB6708B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7545"/>
              </p:ext>
            </p:extLst>
          </p:nvPr>
        </p:nvGraphicFramePr>
        <p:xfrm>
          <a:off x="2379945" y="1565753"/>
          <a:ext cx="14061628" cy="74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155">
                  <a:extLst>
                    <a:ext uri="{9D8B030D-6E8A-4147-A177-3AD203B41FA5}">
                      <a16:colId xmlns:a16="http://schemas.microsoft.com/office/drawing/2014/main" val="4040046368"/>
                    </a:ext>
                  </a:extLst>
                </a:gridCol>
                <a:gridCol w="3542659">
                  <a:extLst>
                    <a:ext uri="{9D8B030D-6E8A-4147-A177-3AD203B41FA5}">
                      <a16:colId xmlns:a16="http://schemas.microsoft.com/office/drawing/2014/main" val="449320659"/>
                    </a:ext>
                  </a:extLst>
                </a:gridCol>
                <a:gridCol w="3488155">
                  <a:extLst>
                    <a:ext uri="{9D8B030D-6E8A-4147-A177-3AD203B41FA5}">
                      <a16:colId xmlns:a16="http://schemas.microsoft.com/office/drawing/2014/main" val="3734283328"/>
                    </a:ext>
                  </a:extLst>
                </a:gridCol>
                <a:gridCol w="3542659">
                  <a:extLst>
                    <a:ext uri="{9D8B030D-6E8A-4147-A177-3AD203B41FA5}">
                      <a16:colId xmlns:a16="http://schemas.microsoft.com/office/drawing/2014/main" val="554864289"/>
                    </a:ext>
                  </a:extLst>
                </a:gridCol>
              </a:tblGrid>
              <a:tr h="4346046">
                <a:tc>
                  <a:txBody>
                    <a:bodyPr/>
                    <a:lstStyle/>
                    <a:p>
                      <a:r>
                        <a:rPr lang="en-US" sz="8000"/>
                        <a:t>axis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/>
                        <a:t>x axis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/>
                        <a:t>y axis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/>
                        <a:t>actual move on left wrist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918872"/>
                  </a:ext>
                </a:extLst>
              </a:tr>
              <a:tr h="1978846">
                <a:tc>
                  <a:txBody>
                    <a:bodyPr/>
                    <a:lstStyle/>
                    <a:p>
                      <a:r>
                        <a:rPr lang="en-US" sz="8000"/>
                        <a:t>no. of 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/>
                        <a:t>1/1/1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/>
                        <a:t>10/10/10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/>
                        <a:t>10/10/10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22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6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photo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B295776A-401D-66F5-3172-05840DBF1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660" y="1999467"/>
            <a:ext cx="5825836" cy="77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2935188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566E96"/>
                </a:solidFill>
                <a:latin typeface="ABeeZee"/>
              </a:rPr>
              <a:t>Topic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E8F8B-0226-7710-4C56-2CE69A3C8F24}"/>
              </a:ext>
            </a:extLst>
          </p:cNvPr>
          <p:cNvSpPr txBox="1"/>
          <p:nvPr/>
        </p:nvSpPr>
        <p:spPr>
          <a:xfrm>
            <a:off x="2301240" y="2948940"/>
            <a:ext cx="1380744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ja-JP" altLang="en-US" sz="4000">
                <a:ea typeface="ＭＳ Ｐゴシック"/>
              </a:rPr>
              <a:t>打算在小冊子加入不同運動可消耗的卡路里、學生思考那種運動最有利健康、編程流程圖、學生進行測試時的注意事項及向同學推廣計步器</a:t>
            </a:r>
            <a:r>
              <a:rPr lang="en-US" sz="4000"/>
              <a:t>！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 dirty="0">
                <a:solidFill>
                  <a:srgbClr val="566E96"/>
                </a:solidFill>
                <a:ea typeface="+mn-lt"/>
                <a:cs typeface="+mn-lt"/>
              </a:rPr>
              <a:t>Objectives of Experiment 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0861F-8101-99A2-D4FD-690387534188}"/>
              </a:ext>
            </a:extLst>
          </p:cNvPr>
          <p:cNvSpPr txBox="1"/>
          <p:nvPr/>
        </p:nvSpPr>
        <p:spPr>
          <a:xfrm>
            <a:off x="2912301" y="3006247"/>
            <a:ext cx="1315232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ea typeface="Calibri"/>
                <a:cs typeface="Calibri"/>
              </a:rPr>
              <a:t>To compare the difference between </a:t>
            </a:r>
            <a:r>
              <a:rPr lang="en-US" sz="4400" dirty="0" err="1">
                <a:ea typeface="Calibri"/>
                <a:cs typeface="Calibri"/>
              </a:rPr>
              <a:t>Microbit</a:t>
            </a:r>
            <a:r>
              <a:rPr lang="en-US" sz="4400" dirty="0">
                <a:ea typeface="Calibri"/>
                <a:cs typeface="Calibri"/>
              </a:rPr>
              <a:t> v1 and v2</a:t>
            </a:r>
          </a:p>
        </p:txBody>
      </p:sp>
    </p:spTree>
    <p:extLst>
      <p:ext uri="{BB962C8B-B14F-4D97-AF65-F5344CB8AC3E}">
        <p14:creationId xmlns:p14="http://schemas.microsoft.com/office/powerpoint/2010/main" val="292889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566E96"/>
                </a:solidFill>
                <a:ea typeface="+mn-lt"/>
                <a:cs typeface="+mn-lt"/>
              </a:rPr>
              <a:t> Coding of sender v2</a:t>
            </a:r>
            <a:endParaRPr lang="en-US" sz="4000" dirty="0">
              <a:ea typeface="+mn-lt"/>
              <a:cs typeface="+mn-lt"/>
            </a:endParaRPr>
          </a:p>
          <a:p>
            <a:pPr algn="ctr">
              <a:lnSpc>
                <a:spcPts val="11199"/>
              </a:lnSpc>
            </a:pPr>
            <a:endParaRPr lang="en-US" sz="4000" dirty="0">
              <a:solidFill>
                <a:srgbClr val="566E96"/>
              </a:solidFill>
              <a:latin typeface="ABeeZee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12190FA-9D29-0D29-2E97-60823574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345" y="2202671"/>
            <a:ext cx="13866294" cy="75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566E96"/>
                </a:solidFill>
                <a:ea typeface="+mn-lt"/>
                <a:cs typeface="+mn-lt"/>
              </a:rPr>
              <a:t>Result</a:t>
            </a:r>
            <a:endParaRPr lang="en-US" sz="8000">
              <a:ea typeface="+mn-lt"/>
              <a:cs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5963C2-7906-B02B-658B-D3FCFD724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36554"/>
              </p:ext>
            </p:extLst>
          </p:nvPr>
        </p:nvGraphicFramePr>
        <p:xfrm>
          <a:off x="2199409" y="3810000"/>
          <a:ext cx="14183192" cy="418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311">
                  <a:extLst>
                    <a:ext uri="{9D8B030D-6E8A-4147-A177-3AD203B41FA5}">
                      <a16:colId xmlns:a16="http://schemas.microsoft.com/office/drawing/2014/main" val="373456784"/>
                    </a:ext>
                  </a:extLst>
                </a:gridCol>
                <a:gridCol w="3573285">
                  <a:extLst>
                    <a:ext uri="{9D8B030D-6E8A-4147-A177-3AD203B41FA5}">
                      <a16:colId xmlns:a16="http://schemas.microsoft.com/office/drawing/2014/main" val="2540883818"/>
                    </a:ext>
                  </a:extLst>
                </a:gridCol>
                <a:gridCol w="3518311">
                  <a:extLst>
                    <a:ext uri="{9D8B030D-6E8A-4147-A177-3AD203B41FA5}">
                      <a16:colId xmlns:a16="http://schemas.microsoft.com/office/drawing/2014/main" val="1911430322"/>
                    </a:ext>
                  </a:extLst>
                </a:gridCol>
                <a:gridCol w="3573285">
                  <a:extLst>
                    <a:ext uri="{9D8B030D-6E8A-4147-A177-3AD203B41FA5}">
                      <a16:colId xmlns:a16="http://schemas.microsoft.com/office/drawing/2014/main" val="1396588468"/>
                    </a:ext>
                  </a:extLst>
                </a:gridCol>
              </a:tblGrid>
              <a:tr h="2745416">
                <a:tc>
                  <a:txBody>
                    <a:bodyPr/>
                    <a:lstStyle/>
                    <a:p>
                      <a:r>
                        <a:rPr lang="en-US" sz="4800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v1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v2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actual move on left foot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461743"/>
                  </a:ext>
                </a:extLst>
              </a:tr>
              <a:tr h="1440659">
                <a:tc>
                  <a:txBody>
                    <a:bodyPr/>
                    <a:lstStyle/>
                    <a:p>
                      <a:r>
                        <a:rPr lang="en-US" sz="4800" dirty="0"/>
                        <a:t>no. of 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10/10/10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10/10/10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10/10/10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69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3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000" dirty="0">
              <a:solidFill>
                <a:srgbClr val="566E96"/>
              </a:solidFill>
              <a:ea typeface="+mn-lt"/>
              <a:cs typeface="+mn-lt"/>
            </a:endParaRPr>
          </a:p>
          <a:p>
            <a:pPr algn="ctr">
              <a:lnSpc>
                <a:spcPts val="11199"/>
              </a:lnSpc>
            </a:pPr>
            <a:endParaRPr lang="en-US" sz="4000" dirty="0">
              <a:solidFill>
                <a:srgbClr val="566E96"/>
              </a:solidFill>
              <a:latin typeface="ABeeZe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1DAE4-5C1F-EC48-B5F7-91582587EBB8}"/>
              </a:ext>
            </a:extLst>
          </p:cNvPr>
          <p:cNvSpPr txBox="1"/>
          <p:nvPr/>
        </p:nvSpPr>
        <p:spPr>
          <a:xfrm>
            <a:off x="4271058" y="357368"/>
            <a:ext cx="1190166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dirty="0"/>
              <a:t>Objectives of Experiment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289E0-57D3-F1AB-ECA0-766B7B6399B0}"/>
              </a:ext>
            </a:extLst>
          </p:cNvPr>
          <p:cNvSpPr txBox="1"/>
          <p:nvPr/>
        </p:nvSpPr>
        <p:spPr>
          <a:xfrm>
            <a:off x="2491450" y="2571026"/>
            <a:ext cx="1363786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6600" dirty="0"/>
              <a:t>Using the coding "shake" in </a:t>
            </a:r>
            <a:r>
              <a:rPr lang="en-US" sz="6600" dirty="0" err="1"/>
              <a:t>Microbit</a:t>
            </a:r>
            <a:r>
              <a:rPr lang="en-US" sz="6600" dirty="0"/>
              <a:t> v1 to count footstep during walking​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67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ea typeface="+mn-lt"/>
                <a:cs typeface="+mn-lt"/>
              </a:rPr>
              <a:t>Coding of sender</a:t>
            </a:r>
            <a:endParaRPr lang="en-US" dirty="0"/>
          </a:p>
          <a:p>
            <a:pPr algn="ctr">
              <a:lnSpc>
                <a:spcPts val="11199"/>
              </a:lnSpc>
            </a:pPr>
            <a:endParaRPr lang="en-US" sz="4000" dirty="0">
              <a:solidFill>
                <a:srgbClr val="566E96"/>
              </a:solidFill>
              <a:latin typeface="ABeeZee"/>
            </a:endParaRP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FFAC0B-7392-2F39-C525-975876BF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536" y="2571187"/>
            <a:ext cx="9964881" cy="64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7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566E96"/>
                </a:solidFill>
                <a:ea typeface="+mn-lt"/>
                <a:cs typeface="+mn-lt"/>
              </a:rPr>
              <a:t>Coding of receiver</a:t>
            </a:r>
            <a:endParaRPr lang="en-US" sz="4000" dirty="0">
              <a:ea typeface="+mn-lt"/>
              <a:cs typeface="+mn-lt"/>
            </a:endParaRPr>
          </a:p>
          <a:p>
            <a:pPr algn="ctr">
              <a:lnSpc>
                <a:spcPts val="11199"/>
              </a:lnSpc>
            </a:pPr>
            <a:endParaRPr lang="en-US" sz="4000" dirty="0">
              <a:solidFill>
                <a:srgbClr val="566E96"/>
              </a:solidFill>
              <a:latin typeface="ABeeZee"/>
            </a:endParaRPr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D2C1C86-565D-1D14-7F5C-8394722AC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" y="2726325"/>
            <a:ext cx="17134609" cy="51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7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4000" dirty="0">
              <a:solidFill>
                <a:srgbClr val="566E96"/>
              </a:solidFill>
              <a:ea typeface="+mn-lt"/>
              <a:cs typeface="+mn-lt"/>
            </a:endParaRPr>
          </a:p>
          <a:p>
            <a:pPr algn="ctr">
              <a:lnSpc>
                <a:spcPts val="11199"/>
              </a:lnSpc>
            </a:pPr>
            <a:endParaRPr lang="en-US" sz="4000" dirty="0">
              <a:solidFill>
                <a:srgbClr val="566E96"/>
              </a:solidFill>
              <a:latin typeface="ABeeZee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52BE0D5-0AC6-FAFB-A5B4-4E559A4C3135}"/>
              </a:ext>
            </a:extLst>
          </p:cNvPr>
          <p:cNvSpPr txBox="1"/>
          <p:nvPr/>
        </p:nvSpPr>
        <p:spPr>
          <a:xfrm>
            <a:off x="1606738" y="532308"/>
            <a:ext cx="1461971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566E96"/>
                </a:solidFill>
                <a:ea typeface="+mn-lt"/>
                <a:cs typeface="+mn-lt"/>
              </a:rPr>
              <a:t>Result</a:t>
            </a:r>
            <a:endParaRPr lang="en-US" sz="8000">
              <a:ea typeface="+mn-lt"/>
              <a:cs typeface="+mn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8BEB78-8CB5-F9FC-F749-F32E56116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90021"/>
              </p:ext>
            </p:extLst>
          </p:nvPr>
        </p:nvGraphicFramePr>
        <p:xfrm>
          <a:off x="983848" y="3009417"/>
          <a:ext cx="1597362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60">
                  <a:extLst>
                    <a:ext uri="{9D8B030D-6E8A-4147-A177-3AD203B41FA5}">
                      <a16:colId xmlns:a16="http://schemas.microsoft.com/office/drawing/2014/main" val="37308490"/>
                    </a:ext>
                  </a:extLst>
                </a:gridCol>
                <a:gridCol w="6143700">
                  <a:extLst>
                    <a:ext uri="{9D8B030D-6E8A-4147-A177-3AD203B41FA5}">
                      <a16:colId xmlns:a16="http://schemas.microsoft.com/office/drawing/2014/main" val="3820272044"/>
                    </a:ext>
                  </a:extLst>
                </a:gridCol>
                <a:gridCol w="4914960">
                  <a:extLst>
                    <a:ext uri="{9D8B030D-6E8A-4147-A177-3AD203B41FA5}">
                      <a16:colId xmlns:a16="http://schemas.microsoft.com/office/drawing/2014/main" val="22954552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8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 dirty="0"/>
                        <a:t>v1 reading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 dirty="0"/>
                        <a:t>actual move on left foot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940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 sz="8000" dirty="0"/>
                        <a:t>no. of 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 dirty="0"/>
                        <a:t>10/10/11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0" dirty="0"/>
                        <a:t>10/10/10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068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900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43346" y="705928"/>
            <a:ext cx="14619714" cy="1829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566E96"/>
                </a:solidFill>
                <a:ea typeface="+mn-lt"/>
                <a:cs typeface="+mn-lt"/>
              </a:rPr>
              <a:t>.</a:t>
            </a:r>
            <a:endParaRPr lang="en-US" sz="4000" dirty="0">
              <a:ea typeface="+mn-lt"/>
              <a:cs typeface="+mn-lt"/>
            </a:endParaRPr>
          </a:p>
          <a:p>
            <a:pPr algn="ctr">
              <a:lnSpc>
                <a:spcPts val="11199"/>
              </a:lnSpc>
            </a:pPr>
            <a:endParaRPr lang="en-US" sz="4000" dirty="0">
              <a:solidFill>
                <a:srgbClr val="566E96"/>
              </a:solidFill>
              <a:latin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80375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14800" y="766195"/>
            <a:ext cx="13639800" cy="13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8000">
                <a:solidFill>
                  <a:srgbClr val="566E96"/>
                </a:solidFill>
                <a:latin typeface="ABeeZee"/>
              </a:rPr>
              <a:t>Objectives of </a:t>
            </a:r>
            <a:r>
              <a:rPr lang="en-US" sz="8000">
                <a:solidFill>
                  <a:srgbClr val="566E96"/>
                </a:solidFill>
                <a:latin typeface="Calibri"/>
                <a:ea typeface="Calibri"/>
                <a:cs typeface="Calibri"/>
              </a:rPr>
              <a:t>Experiment 1</a:t>
            </a:r>
            <a:endParaRPr kumimoji="0" lang="en-US" sz="7999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965B7-1401-3F02-559A-4586D9499584}"/>
              </a:ext>
            </a:extLst>
          </p:cNvPr>
          <p:cNvSpPr txBox="1"/>
          <p:nvPr/>
        </p:nvSpPr>
        <p:spPr>
          <a:xfrm>
            <a:off x="1188720" y="3154680"/>
            <a:ext cx="1626108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>
                <a:ea typeface="Calibri"/>
                <a:cs typeface="Calibri"/>
              </a:rPr>
              <a:t>Using the coding "Screen up" in </a:t>
            </a:r>
            <a:r>
              <a:rPr lang="en-US" sz="4000" err="1">
                <a:ea typeface="Calibri"/>
                <a:cs typeface="Calibri"/>
              </a:rPr>
              <a:t>Microbit</a:t>
            </a:r>
            <a:r>
              <a:rPr lang="en-US" sz="4000">
                <a:ea typeface="Calibri"/>
                <a:cs typeface="Calibri"/>
              </a:rPr>
              <a:t> to count footstep during walking</a:t>
            </a:r>
            <a:endParaRPr lang="en-US">
              <a:ea typeface="Calibri"/>
              <a:cs typeface="Calibri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>
                <a:ea typeface="Calibri"/>
                <a:cs typeface="Calibri"/>
              </a:rPr>
              <a:t>Using the coding "logo up" in </a:t>
            </a:r>
            <a:r>
              <a:rPr lang="en-US" sz="4000" err="1">
                <a:ea typeface="Calibri"/>
                <a:cs typeface="Calibri"/>
              </a:rPr>
              <a:t>Microbit</a:t>
            </a:r>
            <a:r>
              <a:rPr lang="en-US" sz="4000">
                <a:ea typeface="Calibri"/>
                <a:cs typeface="Calibri"/>
              </a:rPr>
              <a:t> to count footstep during walking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>
                <a:ea typeface="Calibri"/>
                <a:cs typeface="Calibri"/>
              </a:rPr>
              <a:t>Using the coding "shake" in </a:t>
            </a:r>
            <a:r>
              <a:rPr lang="en-US" sz="4000" err="1">
                <a:ea typeface="Calibri"/>
                <a:cs typeface="Calibri"/>
              </a:rPr>
              <a:t>Microbit</a:t>
            </a:r>
            <a:r>
              <a:rPr lang="en-US" sz="4000">
                <a:ea typeface="Calibri"/>
                <a:cs typeface="Calibri"/>
              </a:rPr>
              <a:t> to count footstep during walking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>
                <a:ea typeface="Calibri"/>
                <a:cs typeface="Calibri"/>
              </a:rPr>
              <a:t>Using the coding "3g" in </a:t>
            </a:r>
            <a:r>
              <a:rPr lang="en-US" sz="4000" err="1">
                <a:ea typeface="Calibri"/>
                <a:cs typeface="Calibri"/>
              </a:rPr>
              <a:t>Microbit</a:t>
            </a:r>
            <a:r>
              <a:rPr lang="en-US" sz="4000">
                <a:ea typeface="Calibri"/>
                <a:cs typeface="Calibri"/>
              </a:rPr>
              <a:t> to count footstep during walking</a:t>
            </a:r>
          </a:p>
          <a:p>
            <a:pPr marL="742950" indent="-742950">
              <a:buAutoNum type="arabicPeriod"/>
            </a:pPr>
            <a:endParaRPr lang="en-US" sz="4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45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32806" y="4195"/>
            <a:ext cx="158389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1 Screen up: Coding of sender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7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BC2FF94-68CD-1C2F-EA6E-F331005E2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60" y="1894964"/>
            <a:ext cx="9635319" cy="80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2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1Screen up 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4A0A873-90A2-E748-205D-C5CA3252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176" y="1306220"/>
            <a:ext cx="8935871" cy="89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27366" y="4422"/>
            <a:ext cx="1280615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2 logo up Coding of sender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FFB1A11-2967-4070-94EF-B5A1AA661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15" y="2291435"/>
            <a:ext cx="8714095" cy="75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76846" y="65155"/>
            <a:ext cx="1461971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2 logo up 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3FEB139-C9F7-2BA9-F12A-D47B0EAA2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669" y="1772148"/>
            <a:ext cx="7912289" cy="84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4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70366" y="430915"/>
            <a:ext cx="1280615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3 shake Coding of sender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7F2B56-7329-87C0-6F3F-B9014163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51" y="1922034"/>
            <a:ext cx="7144602" cy="78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70366" y="430915"/>
            <a:ext cx="12806154" cy="121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4000">
                <a:solidFill>
                  <a:srgbClr val="566E96"/>
                </a:solidFill>
                <a:latin typeface="ABeeZee"/>
              </a:rPr>
              <a:t>Setup 3 shake Coding of receiver</a:t>
            </a:r>
            <a:endParaRPr lang="en-US" sz="4000" b="0" i="0" u="none" strike="noStrike" kern="1200" cap="none" spc="0" normalizeH="0" baseline="0" noProof="0">
              <a:ln>
                <a:noFill/>
              </a:ln>
              <a:solidFill>
                <a:srgbClr val="566E96"/>
              </a:solidFill>
              <a:effectLst/>
              <a:uLnTx/>
              <a:uFillTx/>
              <a:latin typeface="ABeeZee"/>
            </a:endParaRPr>
          </a:p>
        </p:txBody>
      </p:sp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F94356C-85DB-0C71-E8C9-89E79726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46" y="2287610"/>
            <a:ext cx="6837528" cy="71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cp:revision>68</cp:revision>
  <dcterms:created xsi:type="dcterms:W3CDTF">2006-08-16T00:00:00Z</dcterms:created>
  <dcterms:modified xsi:type="dcterms:W3CDTF">2022-11-30T02:14:14Z</dcterms:modified>
  <dc:identifier>DAE91ktEKTY</dc:identifier>
</cp:coreProperties>
</file>