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</p:sldIdLst>
  <p:sldSz cx="18288000" cy="10287000"/>
  <p:notesSz cx="6858000" cy="9144000"/>
  <p:embeddedFontLst>
    <p:embeddedFont>
      <p:font typeface="ABeeZee" panose="020B0604020202020204" charset="0"/>
      <p:regular r:id="rId7"/>
    </p:embeddedFont>
    <p:embeddedFont>
      <p:font typeface="ABeeZee Bold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3FFCB-F0F0-2556-9D86-E2D654B788E8}" v="28" dt="2023-02-22T08:32:35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, Hong Ching Anastasia [SES]" userId="S::ahclam@eduhk.hk::038fd606-69f0-44a4-92b2-1d192a159564" providerId="AD" clId="Web-{E9F3FFCB-F0F0-2556-9D86-E2D654B788E8}"/>
    <pc:docChg chg="addSld modSld">
      <pc:chgData name="LAM, Hong Ching Anastasia [SES]" userId="S::ahclam@eduhk.hk::038fd606-69f0-44a4-92b2-1d192a159564" providerId="AD" clId="Web-{E9F3FFCB-F0F0-2556-9D86-E2D654B788E8}" dt="2023-02-22T08:32:35.518" v="15" actId="1076"/>
      <pc:docMkLst>
        <pc:docMk/>
      </pc:docMkLst>
      <pc:sldChg chg="addSp delSp modSp add replId delAnim">
        <pc:chgData name="LAM, Hong Ching Anastasia [SES]" userId="S::ahclam@eduhk.hk::038fd606-69f0-44a4-92b2-1d192a159564" providerId="AD" clId="Web-{E9F3FFCB-F0F0-2556-9D86-E2D654B788E8}" dt="2023-02-22T08:32:35.518" v="15" actId="1076"/>
        <pc:sldMkLst>
          <pc:docMk/>
          <pc:sldMk cId="1047248363" sldId="260"/>
        </pc:sldMkLst>
        <pc:spChg chg="mod">
          <ac:chgData name="LAM, Hong Ching Anastasia [SES]" userId="S::ahclam@eduhk.hk::038fd606-69f0-44a4-92b2-1d192a159564" providerId="AD" clId="Web-{E9F3FFCB-F0F0-2556-9D86-E2D654B788E8}" dt="2023-02-22T08:31:07.829" v="9" actId="20577"/>
          <ac:spMkLst>
            <pc:docMk/>
            <pc:sldMk cId="1047248363" sldId="260"/>
            <ac:spMk id="4" creationId="{00000000-0000-0000-0000-000000000000}"/>
          </ac:spMkLst>
        </pc:spChg>
        <pc:picChg chg="del">
          <ac:chgData name="LAM, Hong Ching Anastasia [SES]" userId="S::ahclam@eduhk.hk::038fd606-69f0-44a4-92b2-1d192a159564" providerId="AD" clId="Web-{E9F3FFCB-F0F0-2556-9D86-E2D654B788E8}" dt="2023-02-22T08:30:53.860" v="1"/>
          <ac:picMkLst>
            <pc:docMk/>
            <pc:sldMk cId="1047248363" sldId="260"/>
            <ac:picMk id="5" creationId="{9A56DAB2-D18D-4603-806D-3F3F0D0952D6}"/>
          </ac:picMkLst>
        </pc:picChg>
        <pc:picChg chg="add mod">
          <ac:chgData name="LAM, Hong Ching Anastasia [SES]" userId="S::ahclam@eduhk.hk::038fd606-69f0-44a4-92b2-1d192a159564" providerId="AD" clId="Web-{E9F3FFCB-F0F0-2556-9D86-E2D654B788E8}" dt="2023-02-22T08:32:35.518" v="15" actId="1076"/>
          <ac:picMkLst>
            <pc:docMk/>
            <pc:sldMk cId="1047248363" sldId="260"/>
            <ac:picMk id="6" creationId="{F75C6D42-8103-4D68-921F-053D53399B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SCHOOL: </a:t>
            </a:r>
            <a:r>
              <a:rPr lang="zh-TW" altLang="en-US" sz="3799" dirty="0">
                <a:solidFill>
                  <a:srgbClr val="E6EFFF"/>
                </a:solidFill>
                <a:latin typeface="ABeeZee"/>
              </a:rPr>
              <a:t>育賢學校</a:t>
            </a:r>
            <a:r>
              <a:rPr lang="en-US" altLang="zh-TW" sz="3799" dirty="0">
                <a:solidFill>
                  <a:srgbClr val="E6EFFF"/>
                </a:solidFill>
                <a:latin typeface="ABeeZee"/>
              </a:rPr>
              <a:t> </a:t>
            </a:r>
            <a:r>
              <a:rPr lang="en-US" sz="3799" dirty="0">
                <a:solidFill>
                  <a:srgbClr val="E6EFFF"/>
                </a:solidFill>
                <a:latin typeface="ABeeZee"/>
              </a:rPr>
              <a:t>Yuk Yin School </a:t>
            </a:r>
          </a:p>
          <a:p>
            <a:pPr>
              <a:lnSpc>
                <a:spcPts val="5319"/>
              </a:lnSpc>
            </a:pP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TOPIC: </a:t>
            </a:r>
            <a:r>
              <a:rPr lang="zh-TW" altLang="en-US" sz="3799" dirty="0">
                <a:solidFill>
                  <a:srgbClr val="E6EFFF"/>
                </a:solidFill>
                <a:latin typeface="ABeeZee"/>
              </a:rPr>
              <a:t>太陽能風扇帽 </a:t>
            </a:r>
            <a:r>
              <a:rPr lang="en-US" altLang="zh-TW" sz="3799" dirty="0">
                <a:solidFill>
                  <a:srgbClr val="E6EFFF"/>
                </a:solidFill>
                <a:latin typeface="ABeeZee"/>
              </a:rPr>
              <a:t>Solar fan hat</a:t>
            </a:r>
            <a:endParaRPr lang="en-US" sz="3799" dirty="0">
              <a:solidFill>
                <a:srgbClr val="E6EFFF"/>
              </a:solidFill>
              <a:latin typeface="ABeeZ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34000" y="647700"/>
            <a:ext cx="8077200" cy="1227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400" dirty="0">
                <a:solidFill>
                  <a:srgbClr val="566E96"/>
                </a:solidFill>
                <a:latin typeface="ABeeZee"/>
              </a:rPr>
              <a:t>Solar fan hat (voltage test)</a:t>
            </a:r>
          </a:p>
        </p:txBody>
      </p:sp>
      <p:pic>
        <p:nvPicPr>
          <p:cNvPr id="5" name="WhatsApp Video 2022-11-28 at 3.08.12 PM (1)">
            <a:hlinkClick r:id="" action="ppaction://media"/>
            <a:extLst>
              <a:ext uri="{FF2B5EF4-FFF2-40B4-BE49-F238E27FC236}">
                <a16:creationId xmlns:a16="http://schemas.microsoft.com/office/drawing/2014/main" id="{9A56DAB2-D18D-4603-806D-3F3F0D095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0080" y="2400300"/>
            <a:ext cx="1238504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34000" y="647700"/>
            <a:ext cx="8077200" cy="1227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4400" dirty="0">
                <a:solidFill>
                  <a:srgbClr val="566E96"/>
                </a:solidFill>
                <a:latin typeface="ABeeZee"/>
              </a:rPr>
              <a:t>Coding of voltmeter</a:t>
            </a:r>
          </a:p>
        </p:txBody>
      </p:sp>
      <p:pic>
        <p:nvPicPr>
          <p:cNvPr id="6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75C6D42-8103-4D68-921F-053D53399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053" y="3221210"/>
            <a:ext cx="15749154" cy="57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63D6F-BE6F-44F2-886F-6873801CF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2"/>
          <a:stretch/>
        </p:blipFill>
        <p:spPr>
          <a:xfrm>
            <a:off x="2438400" y="2095957"/>
            <a:ext cx="5486400" cy="7155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92191-3EF6-4F01-8642-DAF32EACA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58484" y="495300"/>
            <a:ext cx="5486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1903" y="419100"/>
            <a:ext cx="12496800" cy="1261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199"/>
              </a:lnSpc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66E96"/>
                </a:solidFill>
                <a:effectLst/>
                <a:uLnTx/>
                <a:uFillTx/>
                <a:latin typeface="ABeeZee" panose="02020500000000000000" charset="0"/>
                <a:ea typeface="+mn-ea"/>
                <a:cs typeface="+mn-cs"/>
              </a:rPr>
              <a:t>Multimeter</a:t>
            </a:r>
            <a:r>
              <a:rPr lang="en-US" sz="5400" dirty="0">
                <a:solidFill>
                  <a:srgbClr val="566E96"/>
                </a:solidFill>
                <a:latin typeface="ABeeZee" panose="02020500000000000000" charset="0"/>
              </a:rPr>
              <a:t> VS </a:t>
            </a:r>
            <a:r>
              <a:rPr lang="en-US" sz="5400" dirty="0" err="1">
                <a:solidFill>
                  <a:srgbClr val="566E96"/>
                </a:solidFill>
                <a:latin typeface="ABeeZee" panose="02020500000000000000" charset="0"/>
              </a:rPr>
              <a:t>Microbit</a:t>
            </a:r>
            <a:r>
              <a:rPr lang="en-US" sz="5400" dirty="0">
                <a:solidFill>
                  <a:srgbClr val="566E96"/>
                </a:solidFill>
                <a:latin typeface="ABeeZee" panose="02020500000000000000" charset="0"/>
              </a:rPr>
              <a:t> voltmeter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pic>
        <p:nvPicPr>
          <p:cNvPr id="5" name="WhatsApp Video 2022-11-28 at 3.08.12 PM">
            <a:hlinkClick r:id="" action="ppaction://media"/>
            <a:extLst>
              <a:ext uri="{FF2B5EF4-FFF2-40B4-BE49-F238E27FC236}">
                <a16:creationId xmlns:a16="http://schemas.microsoft.com/office/drawing/2014/main" id="{EF4223A7-8064-4335-9169-2D4B7EB50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645" y="2019300"/>
            <a:ext cx="10515097" cy="80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45</Words>
  <Application>Microsoft Office PowerPoint</Application>
  <PresentationFormat>Custom</PresentationFormat>
  <Paragraphs>8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dc:creator>LAM, Hong Ching Anastasia [SES]</dc:creator>
  <cp:lastModifiedBy>LAM, Hong Ching Anastasia [SES]</cp:lastModifiedBy>
  <cp:revision>14</cp:revision>
  <dcterms:created xsi:type="dcterms:W3CDTF">2006-08-16T00:00:00Z</dcterms:created>
  <dcterms:modified xsi:type="dcterms:W3CDTF">2023-02-22T08:32:40Z</dcterms:modified>
  <dc:identifier>DAE91ktEKTY</dc:identifier>
</cp:coreProperties>
</file>