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63" r:id="rId7"/>
    <p:sldId id="268" r:id="rId8"/>
    <p:sldId id="262" r:id="rId9"/>
    <p:sldId id="261" r:id="rId10"/>
    <p:sldId id="260" r:id="rId11"/>
  </p:sldIdLst>
  <p:sldSz cx="18288000" cy="10287000"/>
  <p:notesSz cx="6858000" cy="9144000"/>
  <p:embeddedFontLst>
    <p:embeddedFont>
      <p:font typeface="ABeeZee" panose="02020500000000000000" charset="0"/>
      <p:regular r:id="rId13"/>
    </p:embeddedFont>
    <p:embeddedFont>
      <p:font typeface="ABeeZee Bold" panose="02020500000000000000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3" d="100"/>
          <a:sy n="33" d="100"/>
        </p:scale>
        <p:origin x="114" y="6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SE, Wing Yi Winnie [SES]" userId="58ab44ba-5d69-47cd-a915-f778a82d4a96" providerId="ADAL" clId="{52B60C7B-0B87-4D72-91A5-D94119CBCE44}"/>
    <pc:docChg chg="undo custSel addSld delSld modSld">
      <pc:chgData name="TSE, Wing Yi Winnie [SES]" userId="58ab44ba-5d69-47cd-a915-f778a82d4a96" providerId="ADAL" clId="{52B60C7B-0B87-4D72-91A5-D94119CBCE44}" dt="2022-12-13T02:17:09.674" v="368" actId="6549"/>
      <pc:docMkLst>
        <pc:docMk/>
      </pc:docMkLst>
      <pc:sldChg chg="modSp">
        <pc:chgData name="TSE, Wing Yi Winnie [SES]" userId="58ab44ba-5d69-47cd-a915-f778a82d4a96" providerId="ADAL" clId="{52B60C7B-0B87-4D72-91A5-D94119CBCE44}" dt="2022-12-13T01:59:08.550" v="31" actId="1076"/>
        <pc:sldMkLst>
          <pc:docMk/>
          <pc:sldMk cId="0" sldId="256"/>
        </pc:sldMkLst>
        <pc:grpChg chg="mod">
          <ac:chgData name="TSE, Wing Yi Winnie [SES]" userId="58ab44ba-5d69-47cd-a915-f778a82d4a96" providerId="ADAL" clId="{52B60C7B-0B87-4D72-91A5-D94119CBCE44}" dt="2022-12-13T01:59:08.550" v="31" actId="1076"/>
          <ac:grpSpMkLst>
            <pc:docMk/>
            <pc:sldMk cId="0" sldId="256"/>
            <ac:grpSpMk id="4" creationId="{00000000-0000-0000-0000-000000000000}"/>
          </ac:grpSpMkLst>
        </pc:grpChg>
      </pc:sldChg>
      <pc:sldChg chg="modSp">
        <pc:chgData name="TSE, Wing Yi Winnie [SES]" userId="58ab44ba-5d69-47cd-a915-f778a82d4a96" providerId="ADAL" clId="{52B60C7B-0B87-4D72-91A5-D94119CBCE44}" dt="2022-12-13T01:59:41.972" v="33" actId="1076"/>
        <pc:sldMkLst>
          <pc:docMk/>
          <pc:sldMk cId="0" sldId="257"/>
        </pc:sldMkLst>
        <pc:picChg chg="mod">
          <ac:chgData name="TSE, Wing Yi Winnie [SES]" userId="58ab44ba-5d69-47cd-a915-f778a82d4a96" providerId="ADAL" clId="{52B60C7B-0B87-4D72-91A5-D94119CBCE44}" dt="2022-12-13T01:59:41.972" v="33" actId="1076"/>
          <ac:picMkLst>
            <pc:docMk/>
            <pc:sldMk cId="0" sldId="257"/>
            <ac:picMk id="7" creationId="{234F8BB3-6289-492D-820E-7D40DA7F6849}"/>
          </ac:picMkLst>
        </pc:picChg>
        <pc:picChg chg="mod">
          <ac:chgData name="TSE, Wing Yi Winnie [SES]" userId="58ab44ba-5d69-47cd-a915-f778a82d4a96" providerId="ADAL" clId="{52B60C7B-0B87-4D72-91A5-D94119CBCE44}" dt="2022-12-13T01:59:41.972" v="33" actId="1076"/>
          <ac:picMkLst>
            <pc:docMk/>
            <pc:sldMk cId="0" sldId="257"/>
            <ac:picMk id="10" creationId="{70619537-CC8B-4F27-8C4F-9FA8BFD3CAE1}"/>
          </ac:picMkLst>
        </pc:picChg>
        <pc:picChg chg="mod">
          <ac:chgData name="TSE, Wing Yi Winnie [SES]" userId="58ab44ba-5d69-47cd-a915-f778a82d4a96" providerId="ADAL" clId="{52B60C7B-0B87-4D72-91A5-D94119CBCE44}" dt="2022-12-13T01:59:41.972" v="33" actId="1076"/>
          <ac:picMkLst>
            <pc:docMk/>
            <pc:sldMk cId="0" sldId="257"/>
            <ac:picMk id="12" creationId="{735DB109-2B37-4D1D-A148-75699F14A03D}"/>
          </ac:picMkLst>
        </pc:picChg>
        <pc:picChg chg="mod">
          <ac:chgData name="TSE, Wing Yi Winnie [SES]" userId="58ab44ba-5d69-47cd-a915-f778a82d4a96" providerId="ADAL" clId="{52B60C7B-0B87-4D72-91A5-D94119CBCE44}" dt="2022-12-13T01:59:41.972" v="33" actId="1076"/>
          <ac:picMkLst>
            <pc:docMk/>
            <pc:sldMk cId="0" sldId="257"/>
            <ac:picMk id="14" creationId="{73C45DC7-184C-4C44-AA70-CFAFE670E8DF}"/>
          </ac:picMkLst>
        </pc:picChg>
      </pc:sldChg>
      <pc:sldChg chg="addSp modSp del">
        <pc:chgData name="TSE, Wing Yi Winnie [SES]" userId="58ab44ba-5d69-47cd-a915-f778a82d4a96" providerId="ADAL" clId="{52B60C7B-0B87-4D72-91A5-D94119CBCE44}" dt="2022-12-13T02:06:55.007" v="116" actId="2696"/>
        <pc:sldMkLst>
          <pc:docMk/>
          <pc:sldMk cId="3042348488" sldId="258"/>
        </pc:sldMkLst>
        <pc:spChg chg="mod">
          <ac:chgData name="TSE, Wing Yi Winnie [SES]" userId="58ab44ba-5d69-47cd-a915-f778a82d4a96" providerId="ADAL" clId="{52B60C7B-0B87-4D72-91A5-D94119CBCE44}" dt="2022-12-13T02:03:20.460" v="56" actId="20577"/>
          <ac:spMkLst>
            <pc:docMk/>
            <pc:sldMk cId="3042348488" sldId="258"/>
            <ac:spMk id="7" creationId="{6CD6207E-1854-4856-B6EF-E00FA0CB7DD1}"/>
          </ac:spMkLst>
        </pc:spChg>
        <pc:spChg chg="mod">
          <ac:chgData name="TSE, Wing Yi Winnie [SES]" userId="58ab44ba-5d69-47cd-a915-f778a82d4a96" providerId="ADAL" clId="{52B60C7B-0B87-4D72-91A5-D94119CBCE44}" dt="2022-12-13T02:03:30.348" v="65" actId="20577"/>
          <ac:spMkLst>
            <pc:docMk/>
            <pc:sldMk cId="3042348488" sldId="258"/>
            <ac:spMk id="8" creationId="{D2DF0004-5B54-4BA3-A78B-3E478BB4C4ED}"/>
          </ac:spMkLst>
        </pc:spChg>
        <pc:picChg chg="mod">
          <ac:chgData name="TSE, Wing Yi Winnie [SES]" userId="58ab44ba-5d69-47cd-a915-f778a82d4a96" providerId="ADAL" clId="{52B60C7B-0B87-4D72-91A5-D94119CBCE44}" dt="2022-12-13T02:03:10.674" v="50" actId="1076"/>
          <ac:picMkLst>
            <pc:docMk/>
            <pc:sldMk cId="3042348488" sldId="258"/>
            <ac:picMk id="5" creationId="{D5DE94CA-D16D-4404-B756-57EA81F292A4}"/>
          </ac:picMkLst>
        </pc:picChg>
        <pc:cxnChg chg="add mod">
          <ac:chgData name="TSE, Wing Yi Winnie [SES]" userId="58ab44ba-5d69-47cd-a915-f778a82d4a96" providerId="ADAL" clId="{52B60C7B-0B87-4D72-91A5-D94119CBCE44}" dt="2022-12-13T02:01:17.733" v="38" actId="1582"/>
          <ac:cxnSpMkLst>
            <pc:docMk/>
            <pc:sldMk cId="3042348488" sldId="258"/>
            <ac:cxnSpMk id="10" creationId="{E606CEC0-CE56-4D52-9DBD-75CCEAA635F2}"/>
          </ac:cxnSpMkLst>
        </pc:cxnChg>
      </pc:sldChg>
      <pc:sldChg chg="modSp">
        <pc:chgData name="TSE, Wing Yi Winnie [SES]" userId="58ab44ba-5d69-47cd-a915-f778a82d4a96" providerId="ADAL" clId="{52B60C7B-0B87-4D72-91A5-D94119CBCE44}" dt="2022-12-13T02:12:47.818" v="367" actId="20577"/>
        <pc:sldMkLst>
          <pc:docMk/>
          <pc:sldMk cId="193930803" sldId="260"/>
        </pc:sldMkLst>
        <pc:spChg chg="mod">
          <ac:chgData name="TSE, Wing Yi Winnie [SES]" userId="58ab44ba-5d69-47cd-a915-f778a82d4a96" providerId="ADAL" clId="{52B60C7B-0B87-4D72-91A5-D94119CBCE44}" dt="2022-12-13T02:12:47.818" v="367" actId="20577"/>
          <ac:spMkLst>
            <pc:docMk/>
            <pc:sldMk cId="193930803" sldId="260"/>
            <ac:spMk id="8" creationId="{A6162D51-F832-452B-8D34-402EBAEB8C32}"/>
          </ac:spMkLst>
        </pc:spChg>
      </pc:sldChg>
      <pc:sldChg chg="modSp">
        <pc:chgData name="TSE, Wing Yi Winnie [SES]" userId="58ab44ba-5d69-47cd-a915-f778a82d4a96" providerId="ADAL" clId="{52B60C7B-0B87-4D72-91A5-D94119CBCE44}" dt="2022-12-13T02:12:36.262" v="365" actId="20577"/>
        <pc:sldMkLst>
          <pc:docMk/>
          <pc:sldMk cId="1782541409" sldId="261"/>
        </pc:sldMkLst>
        <pc:graphicFrameChg chg="mod modGraphic">
          <ac:chgData name="TSE, Wing Yi Winnie [SES]" userId="58ab44ba-5d69-47cd-a915-f778a82d4a96" providerId="ADAL" clId="{52B60C7B-0B87-4D72-91A5-D94119CBCE44}" dt="2022-12-13T02:12:36.262" v="365" actId="20577"/>
          <ac:graphicFrameMkLst>
            <pc:docMk/>
            <pc:sldMk cId="1782541409" sldId="261"/>
            <ac:graphicFrameMk id="5" creationId="{839CA830-8154-4B19-A4BC-934E34CB5756}"/>
          </ac:graphicFrameMkLst>
        </pc:graphicFrameChg>
      </pc:sldChg>
      <pc:sldChg chg="modSp">
        <pc:chgData name="TSE, Wing Yi Winnie [SES]" userId="58ab44ba-5d69-47cd-a915-f778a82d4a96" providerId="ADAL" clId="{52B60C7B-0B87-4D72-91A5-D94119CBCE44}" dt="2022-12-13T02:17:09.674" v="368" actId="6549"/>
        <pc:sldMkLst>
          <pc:docMk/>
          <pc:sldMk cId="1871446131" sldId="263"/>
        </pc:sldMkLst>
        <pc:spChg chg="mod">
          <ac:chgData name="TSE, Wing Yi Winnie [SES]" userId="58ab44ba-5d69-47cd-a915-f778a82d4a96" providerId="ADAL" clId="{52B60C7B-0B87-4D72-91A5-D94119CBCE44}" dt="2022-12-13T02:17:09.674" v="368" actId="6549"/>
          <ac:spMkLst>
            <pc:docMk/>
            <pc:sldMk cId="1871446131" sldId="263"/>
            <ac:spMk id="5" creationId="{508D744C-792D-4280-9597-91515986209C}"/>
          </ac:spMkLst>
        </pc:spChg>
      </pc:sldChg>
      <pc:sldChg chg="addSp delSp modSp add modTransition">
        <pc:chgData name="TSE, Wing Yi Winnie [SES]" userId="58ab44ba-5d69-47cd-a915-f778a82d4a96" providerId="ADAL" clId="{52B60C7B-0B87-4D72-91A5-D94119CBCE44}" dt="2022-12-13T01:58:48.349" v="26"/>
        <pc:sldMkLst>
          <pc:docMk/>
          <pc:sldMk cId="2557027628" sldId="264"/>
        </pc:sldMkLst>
        <pc:spChg chg="del">
          <ac:chgData name="TSE, Wing Yi Winnie [SES]" userId="58ab44ba-5d69-47cd-a915-f778a82d4a96" providerId="ADAL" clId="{52B60C7B-0B87-4D72-91A5-D94119CBCE44}" dt="2022-12-13T01:57:22.316" v="11" actId="478"/>
          <ac:spMkLst>
            <pc:docMk/>
            <pc:sldMk cId="2557027628" sldId="264"/>
            <ac:spMk id="4" creationId="{00000000-0000-0000-0000-000000000000}"/>
          </ac:spMkLst>
        </pc:spChg>
        <pc:spChg chg="del">
          <ac:chgData name="TSE, Wing Yi Winnie [SES]" userId="58ab44ba-5d69-47cd-a915-f778a82d4a96" providerId="ADAL" clId="{52B60C7B-0B87-4D72-91A5-D94119CBCE44}" dt="2022-12-13T01:57:17.762" v="7" actId="478"/>
          <ac:spMkLst>
            <pc:docMk/>
            <pc:sldMk cId="2557027628" sldId="264"/>
            <ac:spMk id="8" creationId="{A6162D51-F832-452B-8D34-402EBAEB8C32}"/>
          </ac:spMkLst>
        </pc:spChg>
        <pc:spChg chg="del">
          <ac:chgData name="TSE, Wing Yi Winnie [SES]" userId="58ab44ba-5d69-47cd-a915-f778a82d4a96" providerId="ADAL" clId="{52B60C7B-0B87-4D72-91A5-D94119CBCE44}" dt="2022-12-13T01:57:20.020" v="9" actId="478"/>
          <ac:spMkLst>
            <pc:docMk/>
            <pc:sldMk cId="2557027628" sldId="264"/>
            <ac:spMk id="9" creationId="{28C78262-36B5-4C61-98F5-92F3F2F4F5AB}"/>
          </ac:spMkLst>
        </pc:spChg>
        <pc:spChg chg="del">
          <ac:chgData name="TSE, Wing Yi Winnie [SES]" userId="58ab44ba-5d69-47cd-a915-f778a82d4a96" providerId="ADAL" clId="{52B60C7B-0B87-4D72-91A5-D94119CBCE44}" dt="2022-12-13T01:57:21.221" v="10" actId="478"/>
          <ac:spMkLst>
            <pc:docMk/>
            <pc:sldMk cId="2557027628" sldId="264"/>
            <ac:spMk id="10" creationId="{5A593A40-5AB6-4E1F-A109-58FDA0AF481F}"/>
          </ac:spMkLst>
        </pc:spChg>
        <pc:picChg chg="add mod">
          <ac:chgData name="TSE, Wing Yi Winnie [SES]" userId="58ab44ba-5d69-47cd-a915-f778a82d4a96" providerId="ADAL" clId="{52B60C7B-0B87-4D72-91A5-D94119CBCE44}" dt="2022-12-13T01:57:26.554" v="13" actId="1076"/>
          <ac:picMkLst>
            <pc:docMk/>
            <pc:sldMk cId="2557027628" sldId="264"/>
            <ac:picMk id="5" creationId="{931BD9E6-9950-4663-92A8-4B5FA61FBA95}"/>
          </ac:picMkLst>
        </pc:picChg>
        <pc:picChg chg="del">
          <ac:chgData name="TSE, Wing Yi Winnie [SES]" userId="58ab44ba-5d69-47cd-a915-f778a82d4a96" providerId="ADAL" clId="{52B60C7B-0B87-4D72-91A5-D94119CBCE44}" dt="2022-12-13T01:57:15.627" v="6" actId="478"/>
          <ac:picMkLst>
            <pc:docMk/>
            <pc:sldMk cId="2557027628" sldId="264"/>
            <ac:picMk id="6" creationId="{40B014DC-8473-4638-8D22-B4BED4A45D32}"/>
          </ac:picMkLst>
        </pc:picChg>
        <pc:picChg chg="del">
          <ac:chgData name="TSE, Wing Yi Winnie [SES]" userId="58ab44ba-5d69-47cd-a915-f778a82d4a96" providerId="ADAL" clId="{52B60C7B-0B87-4D72-91A5-D94119CBCE44}" dt="2022-12-13T01:57:18.299" v="8" actId="478"/>
          <ac:picMkLst>
            <pc:docMk/>
            <pc:sldMk cId="2557027628" sldId="264"/>
            <ac:picMk id="7" creationId="{0AAAE047-9D6B-4419-B603-8D59A3050467}"/>
          </ac:picMkLst>
        </pc:picChg>
      </pc:sldChg>
      <pc:sldChg chg="del">
        <pc:chgData name="TSE, Wing Yi Winnie [SES]" userId="58ab44ba-5d69-47cd-a915-f778a82d4a96" providerId="ADAL" clId="{52B60C7B-0B87-4D72-91A5-D94119CBCE44}" dt="2022-12-13T01:57:10.189" v="3" actId="2696"/>
        <pc:sldMkLst>
          <pc:docMk/>
          <pc:sldMk cId="3177629001" sldId="264"/>
        </pc:sldMkLst>
      </pc:sldChg>
      <pc:sldChg chg="del">
        <pc:chgData name="TSE, Wing Yi Winnie [SES]" userId="58ab44ba-5d69-47cd-a915-f778a82d4a96" providerId="ADAL" clId="{52B60C7B-0B87-4D72-91A5-D94119CBCE44}" dt="2022-12-13T01:57:10.958" v="4" actId="2696"/>
        <pc:sldMkLst>
          <pc:docMk/>
          <pc:sldMk cId="1485257509" sldId="265"/>
        </pc:sldMkLst>
      </pc:sldChg>
      <pc:sldChg chg="addSp delSp modSp add modTransition">
        <pc:chgData name="TSE, Wing Yi Winnie [SES]" userId="58ab44ba-5d69-47cd-a915-f778a82d4a96" providerId="ADAL" clId="{52B60C7B-0B87-4D72-91A5-D94119CBCE44}" dt="2022-12-13T01:58:50.267" v="27"/>
        <pc:sldMkLst>
          <pc:docMk/>
          <pc:sldMk cId="1641423638" sldId="265"/>
        </pc:sldMkLst>
        <pc:picChg chg="add mod">
          <ac:chgData name="TSE, Wing Yi Winnie [SES]" userId="58ab44ba-5d69-47cd-a915-f778a82d4a96" providerId="ADAL" clId="{52B60C7B-0B87-4D72-91A5-D94119CBCE44}" dt="2022-12-13T01:57:44.393" v="17" actId="1076"/>
          <ac:picMkLst>
            <pc:docMk/>
            <pc:sldMk cId="1641423638" sldId="265"/>
            <ac:picMk id="4" creationId="{445C4BCF-DBCF-4BA7-80D4-C7A9354C0D44}"/>
          </ac:picMkLst>
        </pc:picChg>
        <pc:picChg chg="del">
          <ac:chgData name="TSE, Wing Yi Winnie [SES]" userId="58ab44ba-5d69-47cd-a915-f778a82d4a96" providerId="ADAL" clId="{52B60C7B-0B87-4D72-91A5-D94119CBCE44}" dt="2022-12-13T01:57:41.251" v="15" actId="478"/>
          <ac:picMkLst>
            <pc:docMk/>
            <pc:sldMk cId="1641423638" sldId="265"/>
            <ac:picMk id="5" creationId="{931BD9E6-9950-4663-92A8-4B5FA61FBA95}"/>
          </ac:picMkLst>
        </pc:picChg>
      </pc:sldChg>
      <pc:sldChg chg="addSp delSp modSp add modTransition">
        <pc:chgData name="TSE, Wing Yi Winnie [SES]" userId="58ab44ba-5d69-47cd-a915-f778a82d4a96" providerId="ADAL" clId="{52B60C7B-0B87-4D72-91A5-D94119CBCE44}" dt="2022-12-13T01:58:51.798" v="28"/>
        <pc:sldMkLst>
          <pc:docMk/>
          <pc:sldMk cId="1145790185" sldId="266"/>
        </pc:sldMkLst>
        <pc:picChg chg="del">
          <ac:chgData name="TSE, Wing Yi Winnie [SES]" userId="58ab44ba-5d69-47cd-a915-f778a82d4a96" providerId="ADAL" clId="{52B60C7B-0B87-4D72-91A5-D94119CBCE44}" dt="2022-12-13T01:58:00.178" v="19" actId="478"/>
          <ac:picMkLst>
            <pc:docMk/>
            <pc:sldMk cId="1145790185" sldId="266"/>
            <ac:picMk id="4" creationId="{445C4BCF-DBCF-4BA7-80D4-C7A9354C0D44}"/>
          </ac:picMkLst>
        </pc:picChg>
        <pc:picChg chg="add mod">
          <ac:chgData name="TSE, Wing Yi Winnie [SES]" userId="58ab44ba-5d69-47cd-a915-f778a82d4a96" providerId="ADAL" clId="{52B60C7B-0B87-4D72-91A5-D94119CBCE44}" dt="2022-12-13T01:58:02.748" v="21" actId="1076"/>
          <ac:picMkLst>
            <pc:docMk/>
            <pc:sldMk cId="1145790185" sldId="266"/>
            <ac:picMk id="5" creationId="{36D0D157-8AA2-4213-A6F3-B28988DF08D7}"/>
          </ac:picMkLst>
        </pc:picChg>
      </pc:sldChg>
      <pc:sldChg chg="addSp delSp modSp add modTransition">
        <pc:chgData name="TSE, Wing Yi Winnie [SES]" userId="58ab44ba-5d69-47cd-a915-f778a82d4a96" providerId="ADAL" clId="{52B60C7B-0B87-4D72-91A5-D94119CBCE44}" dt="2022-12-13T01:58:59.770" v="29"/>
        <pc:sldMkLst>
          <pc:docMk/>
          <pc:sldMk cId="202659293" sldId="267"/>
        </pc:sldMkLst>
        <pc:picChg chg="add mod">
          <ac:chgData name="TSE, Wing Yi Winnie [SES]" userId="58ab44ba-5d69-47cd-a915-f778a82d4a96" providerId="ADAL" clId="{52B60C7B-0B87-4D72-91A5-D94119CBCE44}" dt="2022-12-13T01:58:18.703" v="25" actId="1076"/>
          <ac:picMkLst>
            <pc:docMk/>
            <pc:sldMk cId="202659293" sldId="267"/>
            <ac:picMk id="4" creationId="{A4C0A70E-FD9E-4B74-A879-4A57F2061495}"/>
          </ac:picMkLst>
        </pc:picChg>
        <pc:picChg chg="del">
          <ac:chgData name="TSE, Wing Yi Winnie [SES]" userId="58ab44ba-5d69-47cd-a915-f778a82d4a96" providerId="ADAL" clId="{52B60C7B-0B87-4D72-91A5-D94119CBCE44}" dt="2022-12-13T01:58:15.718" v="23" actId="478"/>
          <ac:picMkLst>
            <pc:docMk/>
            <pc:sldMk cId="202659293" sldId="267"/>
            <ac:picMk id="5" creationId="{36D0D157-8AA2-4213-A6F3-B28988DF08D7}"/>
          </ac:picMkLst>
        </pc:picChg>
      </pc:sldChg>
      <pc:sldChg chg="del">
        <pc:chgData name="TSE, Wing Yi Winnie [SES]" userId="58ab44ba-5d69-47cd-a915-f778a82d4a96" providerId="ADAL" clId="{52B60C7B-0B87-4D72-91A5-D94119CBCE44}" dt="2022-12-13T01:57:09.145" v="1" actId="2696"/>
        <pc:sldMkLst>
          <pc:docMk/>
          <pc:sldMk cId="3895139299" sldId="267"/>
        </pc:sldMkLst>
      </pc:sldChg>
      <pc:sldChg chg="del">
        <pc:chgData name="TSE, Wing Yi Winnie [SES]" userId="58ab44ba-5d69-47cd-a915-f778a82d4a96" providerId="ADAL" clId="{52B60C7B-0B87-4D72-91A5-D94119CBCE44}" dt="2022-12-13T01:57:09.730" v="2" actId="2696"/>
        <pc:sldMkLst>
          <pc:docMk/>
          <pc:sldMk cId="419765431" sldId="268"/>
        </pc:sldMkLst>
      </pc:sldChg>
      <pc:sldChg chg="addSp delSp modSp add">
        <pc:chgData name="TSE, Wing Yi Winnie [SES]" userId="58ab44ba-5d69-47cd-a915-f778a82d4a96" providerId="ADAL" clId="{52B60C7B-0B87-4D72-91A5-D94119CBCE44}" dt="2022-12-13T02:11:34.674" v="326" actId="14100"/>
        <pc:sldMkLst>
          <pc:docMk/>
          <pc:sldMk cId="2315666766" sldId="268"/>
        </pc:sldMkLst>
        <pc:spChg chg="mod">
          <ac:chgData name="TSE, Wing Yi Winnie [SES]" userId="58ab44ba-5d69-47cd-a915-f778a82d4a96" providerId="ADAL" clId="{52B60C7B-0B87-4D72-91A5-D94119CBCE44}" dt="2022-12-13T02:07:16.776" v="124" actId="1076"/>
          <ac:spMkLst>
            <pc:docMk/>
            <pc:sldMk cId="2315666766" sldId="268"/>
            <ac:spMk id="4" creationId="{00000000-0000-0000-0000-000000000000}"/>
          </ac:spMkLst>
        </pc:spChg>
        <pc:spChg chg="del mod">
          <ac:chgData name="TSE, Wing Yi Winnie [SES]" userId="58ab44ba-5d69-47cd-a915-f778a82d4a96" providerId="ADAL" clId="{52B60C7B-0B87-4D72-91A5-D94119CBCE44}" dt="2022-12-13T02:07:12.576" v="122" actId="478"/>
          <ac:spMkLst>
            <pc:docMk/>
            <pc:sldMk cId="2315666766" sldId="268"/>
            <ac:spMk id="7" creationId="{6CD6207E-1854-4856-B6EF-E00FA0CB7DD1}"/>
          </ac:spMkLst>
        </pc:spChg>
        <pc:spChg chg="del mod">
          <ac:chgData name="TSE, Wing Yi Winnie [SES]" userId="58ab44ba-5d69-47cd-a915-f778a82d4a96" providerId="ADAL" clId="{52B60C7B-0B87-4D72-91A5-D94119CBCE44}" dt="2022-12-13T02:07:13.780" v="123" actId="478"/>
          <ac:spMkLst>
            <pc:docMk/>
            <pc:sldMk cId="2315666766" sldId="268"/>
            <ac:spMk id="8" creationId="{D2DF0004-5B54-4BA3-A78B-3E478BB4C4ED}"/>
          </ac:spMkLst>
        </pc:spChg>
        <pc:graphicFrameChg chg="add mod modGraphic">
          <ac:chgData name="TSE, Wing Yi Winnie [SES]" userId="58ab44ba-5d69-47cd-a915-f778a82d4a96" providerId="ADAL" clId="{52B60C7B-0B87-4D72-91A5-D94119CBCE44}" dt="2022-12-13T02:11:24.706" v="323" actId="14100"/>
          <ac:graphicFrameMkLst>
            <pc:docMk/>
            <pc:sldMk cId="2315666766" sldId="268"/>
            <ac:graphicFrameMk id="9" creationId="{5F7A3B67-79A8-4FBB-A1DE-5DA24A66AEE6}"/>
          </ac:graphicFrameMkLst>
        </pc:graphicFrameChg>
        <pc:picChg chg="del">
          <ac:chgData name="TSE, Wing Yi Winnie [SES]" userId="58ab44ba-5d69-47cd-a915-f778a82d4a96" providerId="ADAL" clId="{52B60C7B-0B87-4D72-91A5-D94119CBCE44}" dt="2022-12-13T02:04:01.450" v="81" actId="478"/>
          <ac:picMkLst>
            <pc:docMk/>
            <pc:sldMk cId="2315666766" sldId="268"/>
            <ac:picMk id="5" creationId="{D5DE94CA-D16D-4404-B756-57EA81F292A4}"/>
          </ac:picMkLst>
        </pc:picChg>
        <pc:picChg chg="mod ord">
          <ac:chgData name="TSE, Wing Yi Winnie [SES]" userId="58ab44ba-5d69-47cd-a915-f778a82d4a96" providerId="ADAL" clId="{52B60C7B-0B87-4D72-91A5-D94119CBCE44}" dt="2022-12-13T02:11:34.674" v="326" actId="14100"/>
          <ac:picMkLst>
            <pc:docMk/>
            <pc:sldMk cId="2315666766" sldId="268"/>
            <ac:picMk id="6" creationId="{C9F50AAD-BBAF-47FF-A9FB-81AF8932B2AD}"/>
          </ac:picMkLst>
        </pc:picChg>
        <pc:picChg chg="add del mod">
          <ac:chgData name="TSE, Wing Yi Winnie [SES]" userId="58ab44ba-5d69-47cd-a915-f778a82d4a96" providerId="ADAL" clId="{52B60C7B-0B87-4D72-91A5-D94119CBCE44}" dt="2022-12-13T02:05:48.504" v="111" actId="478"/>
          <ac:picMkLst>
            <pc:docMk/>
            <pc:sldMk cId="2315666766" sldId="268"/>
            <ac:picMk id="11" creationId="{50B2CE4E-7F2A-42D6-833B-0F0DF3833DE1}"/>
          </ac:picMkLst>
        </pc:picChg>
        <pc:picChg chg="add mod">
          <ac:chgData name="TSE, Wing Yi Winnie [SES]" userId="58ab44ba-5d69-47cd-a915-f778a82d4a96" providerId="ADAL" clId="{52B60C7B-0B87-4D72-91A5-D94119CBCE44}" dt="2022-12-13T02:11:27.474" v="324" actId="1076"/>
          <ac:picMkLst>
            <pc:docMk/>
            <pc:sldMk cId="2315666766" sldId="268"/>
            <ac:picMk id="12" creationId="{3B926460-6A3E-4ED1-B0F1-DE7DD935212D}"/>
          </ac:picMkLst>
        </pc:picChg>
        <pc:cxnChg chg="del">
          <ac:chgData name="TSE, Wing Yi Winnie [SES]" userId="58ab44ba-5d69-47cd-a915-f778a82d4a96" providerId="ADAL" clId="{52B60C7B-0B87-4D72-91A5-D94119CBCE44}" dt="2022-12-13T02:04:08.379" v="85" actId="478"/>
          <ac:cxnSpMkLst>
            <pc:docMk/>
            <pc:sldMk cId="2315666766" sldId="268"/>
            <ac:cxnSpMk id="10" creationId="{E606CEC0-CE56-4D52-9DBD-75CCEAA635F2}"/>
          </ac:cxnSpMkLst>
        </pc:cxnChg>
      </pc:sldChg>
      <pc:sldChg chg="del">
        <pc:chgData name="TSE, Wing Yi Winnie [SES]" userId="58ab44ba-5d69-47cd-a915-f778a82d4a96" providerId="ADAL" clId="{52B60C7B-0B87-4D72-91A5-D94119CBCE44}" dt="2022-12-13T01:57:08.546" v="0" actId="2696"/>
        <pc:sldMkLst>
          <pc:docMk/>
          <pc:sldMk cId="717203253" sldId="26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04C728-6797-4538-A170-EA3AD81EC1DE}" type="datetimeFigureOut">
              <a:rPr lang="zh-TW" altLang="en-US" smtClean="0"/>
              <a:t>2023/1/10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B1E8A5-1C4D-4D09-972F-1F38F031D7D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3527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turbidimeter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642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52665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可樂濃度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=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× log(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光感讀數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)+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𝑐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B1E8A5-1C4D-4D09-972F-1F38F031D7DB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04367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1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C84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097685">
            <a:off x="15778404" y="-516467"/>
            <a:ext cx="4134082" cy="20520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1186">
            <a:off x="16275214" y="-319210"/>
            <a:ext cx="3901747" cy="1752239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2357225" y="5335781"/>
            <a:ext cx="13589622" cy="2930834"/>
            <a:chOff x="0" y="0"/>
            <a:chExt cx="4957531" cy="106917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957531" cy="1069176"/>
            </a:xfrm>
            <a:custGeom>
              <a:avLst/>
              <a:gdLst/>
              <a:ahLst/>
              <a:cxnLst/>
              <a:rect l="l" t="t" r="r" b="b"/>
              <a:pathLst>
                <a:path w="4957531" h="1069176">
                  <a:moveTo>
                    <a:pt x="0" y="0"/>
                  </a:moveTo>
                  <a:lnTo>
                    <a:pt x="4957531" y="0"/>
                  </a:lnTo>
                  <a:lnTo>
                    <a:pt x="4957531" y="1069176"/>
                  </a:lnTo>
                  <a:lnTo>
                    <a:pt x="0" y="1069176"/>
                  </a:lnTo>
                  <a:close/>
                </a:path>
              </a:pathLst>
            </a:custGeom>
            <a:solidFill>
              <a:srgbClr val="566E96"/>
            </a:solidFill>
          </p:spPr>
          <p:txBody>
            <a:bodyPr/>
            <a:lstStyle/>
            <a:p>
              <a:endParaRPr lang="zh-TW" altLang="en-US" dirty="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799910">
            <a:off x="15278129" y="4513689"/>
            <a:ext cx="1337437" cy="125962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766445">
            <a:off x="2176799" y="8070163"/>
            <a:ext cx="360854" cy="39290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766445">
            <a:off x="1754993" y="8515614"/>
            <a:ext cx="180427" cy="1964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5270906" y="8498098"/>
            <a:ext cx="3017094" cy="2134672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75766" y="1900956"/>
            <a:ext cx="17936468" cy="2098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The Education University of Hong Kong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2022-2023 Quality Education Fund Thematic Network - Tertiary Institutes</a:t>
            </a:r>
          </a:p>
          <a:p>
            <a:pPr algn="ctr">
              <a:lnSpc>
                <a:spcPts val="5599"/>
              </a:lnSpc>
            </a:pPr>
            <a:r>
              <a:rPr lang="en-US" sz="3999">
                <a:solidFill>
                  <a:srgbClr val="E6EFFF"/>
                </a:solidFill>
                <a:latin typeface="ABeeZee Bold"/>
              </a:rPr>
              <a:t>STEM Project Team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542205" y="5400907"/>
            <a:ext cx="13203591" cy="1998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SCHOOL: </a:t>
            </a:r>
            <a:r>
              <a:rPr lang="en-US" sz="3799" dirty="0" err="1">
                <a:solidFill>
                  <a:srgbClr val="E6EFFF"/>
                </a:solidFill>
                <a:latin typeface="ABeeZee"/>
              </a:rPr>
              <a:t>Tak</a:t>
            </a:r>
            <a:r>
              <a:rPr lang="en-US" sz="3799" dirty="0">
                <a:solidFill>
                  <a:srgbClr val="E6EFFF"/>
                </a:solidFill>
                <a:latin typeface="ABeeZee"/>
              </a:rPr>
              <a:t> Sun Secondary School</a:t>
            </a:r>
          </a:p>
          <a:p>
            <a:pPr>
              <a:lnSpc>
                <a:spcPts val="5319"/>
              </a:lnSpc>
            </a:pPr>
            <a:endParaRPr lang="en-US" sz="3799" dirty="0">
              <a:solidFill>
                <a:srgbClr val="E6EFFF"/>
              </a:solidFill>
              <a:latin typeface="ABeeZee"/>
            </a:endParaRPr>
          </a:p>
          <a:p>
            <a:pPr>
              <a:lnSpc>
                <a:spcPts val="5319"/>
              </a:lnSpc>
            </a:pPr>
            <a:r>
              <a:rPr lang="en-US" sz="3799" dirty="0">
                <a:solidFill>
                  <a:srgbClr val="E6EFFF"/>
                </a:solidFill>
                <a:latin typeface="ABeeZee"/>
              </a:rPr>
              <a:t>TOPIC: Concentration Test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48100" y="704513"/>
            <a:ext cx="105918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 material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34F8BB3-6289-492D-820E-7D40DA7F68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66"/>
          <a:stretch/>
        </p:blipFill>
        <p:spPr>
          <a:xfrm>
            <a:off x="334732" y="3397031"/>
            <a:ext cx="4536706" cy="4097223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70619537-CC8B-4F27-8C4F-9FA8BFD3CAE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6" b="10688"/>
          <a:stretch/>
        </p:blipFill>
        <p:spPr>
          <a:xfrm>
            <a:off x="5148714" y="3385865"/>
            <a:ext cx="3654514" cy="4097223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735DB109-2B37-4D1D-A148-75699F14A03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3" t="19972" r="12470" b="30000"/>
          <a:stretch/>
        </p:blipFill>
        <p:spPr>
          <a:xfrm>
            <a:off x="9080504" y="3390900"/>
            <a:ext cx="3753234" cy="416231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73C45DC7-184C-4C44-AA70-CFAFE670E8D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85" r="5555" b="20370"/>
          <a:stretch/>
        </p:blipFill>
        <p:spPr>
          <a:xfrm>
            <a:off x="13111014" y="3362220"/>
            <a:ext cx="4606486" cy="41909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848100" y="704513"/>
            <a:ext cx="12458700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Objectives of Experiment</a:t>
            </a: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508D744C-792D-4280-9597-91515986209C}"/>
              </a:ext>
            </a:extLst>
          </p:cNvPr>
          <p:cNvSpPr txBox="1"/>
          <p:nvPr/>
        </p:nvSpPr>
        <p:spPr>
          <a:xfrm>
            <a:off x="1752600" y="3006684"/>
            <a:ext cx="1356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UcParenR"/>
            </a:pPr>
            <a:r>
              <a:rPr lang="en-US" altLang="zh-TW" sz="4000" dirty="0"/>
              <a:t>To find out the light level of different liquids with </a:t>
            </a:r>
            <a:r>
              <a:rPr lang="en-US" altLang="zh-TW" sz="4000" dirty="0" err="1"/>
              <a:t>micro:bit</a:t>
            </a:r>
            <a:r>
              <a:rPr lang="en-US" altLang="zh-TW" sz="4000" dirty="0"/>
              <a:t>.</a:t>
            </a:r>
          </a:p>
          <a:p>
            <a:pPr marL="514350" indent="-514350">
              <a:buAutoNum type="alphaUcParenR"/>
            </a:pPr>
            <a:endParaRPr lang="en-US" altLang="zh-TW" sz="4000" dirty="0"/>
          </a:p>
          <a:p>
            <a:pPr marL="514350" indent="-514350">
              <a:buAutoNum type="alphaUcParenR"/>
            </a:pPr>
            <a:r>
              <a:rPr lang="en-US" altLang="zh-TW" sz="4000" dirty="0"/>
              <a:t>To predict the turbidity of the liquids.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1871446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6705639" y="658475"/>
            <a:ext cx="3848636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Coding</a:t>
            </a:r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5F7A3B67-79A8-4FBB-A1DE-5DA24A66AE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7036455"/>
              </p:ext>
            </p:extLst>
          </p:nvPr>
        </p:nvGraphicFramePr>
        <p:xfrm>
          <a:off x="2133600" y="2415192"/>
          <a:ext cx="14020800" cy="6385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10400">
                  <a:extLst>
                    <a:ext uri="{9D8B030D-6E8A-4147-A177-3AD203B41FA5}">
                      <a16:colId xmlns:a16="http://schemas.microsoft.com/office/drawing/2014/main" val="2113398540"/>
                    </a:ext>
                  </a:extLst>
                </a:gridCol>
                <a:gridCol w="7010400">
                  <a:extLst>
                    <a:ext uri="{9D8B030D-6E8A-4147-A177-3AD203B41FA5}">
                      <a16:colId xmlns:a16="http://schemas.microsoft.com/office/drawing/2014/main" val="1316169335"/>
                    </a:ext>
                  </a:extLst>
                </a:gridCol>
              </a:tblGrid>
              <a:tr h="456791">
                <a:tc>
                  <a:txBody>
                    <a:bodyPr/>
                    <a:lstStyle/>
                    <a:p>
                      <a:r>
                        <a:rPr lang="en-US" altLang="zh-TW" dirty="0"/>
                        <a:t>For testing the light level of the liquids: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for radio (receive data):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4403983"/>
                  </a:ext>
                </a:extLst>
              </a:tr>
              <a:tr h="5929117">
                <a:tc>
                  <a:txBody>
                    <a:bodyPr/>
                    <a:lstStyle/>
                    <a:p>
                      <a:endParaRPr lang="en-US" altLang="zh-TW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502055"/>
                  </a:ext>
                </a:extLst>
              </a:tr>
            </a:tbl>
          </a:graphicData>
        </a:graphic>
      </p:graphicFrame>
      <p:pic>
        <p:nvPicPr>
          <p:cNvPr id="6" name="圖片 5">
            <a:extLst>
              <a:ext uri="{FF2B5EF4-FFF2-40B4-BE49-F238E27FC236}">
                <a16:creationId xmlns:a16="http://schemas.microsoft.com/office/drawing/2014/main" id="{C9F50AAD-BBAF-47FF-A9FB-81AF8932B2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68912" y="3162300"/>
            <a:ext cx="5209088" cy="4796488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3B926460-6A3E-4ED1-B0F1-DE7DD93521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62200" y="3162300"/>
            <a:ext cx="4419600" cy="4254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666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895603" y="842477"/>
            <a:ext cx="64967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Experiment</a:t>
            </a:r>
          </a:p>
        </p:txBody>
      </p:sp>
      <p:pic>
        <p:nvPicPr>
          <p:cNvPr id="5" name="內容版面配置區 6">
            <a:extLst>
              <a:ext uri="{FF2B5EF4-FFF2-40B4-BE49-F238E27FC236}">
                <a16:creationId xmlns:a16="http://schemas.microsoft.com/office/drawing/2014/main" id="{EB348D5A-00D2-4299-99EB-2669538B99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561" y="2694675"/>
            <a:ext cx="7528239" cy="5646179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075AA73-7352-4E78-A83C-CF92C033F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679700"/>
            <a:ext cx="4231571" cy="5642095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229FE263-005C-4061-A1DE-732F472D98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39" y="2690694"/>
            <a:ext cx="4231571" cy="56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199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7676406" y="766195"/>
            <a:ext cx="3524994" cy="1350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999" dirty="0">
                <a:solidFill>
                  <a:srgbClr val="566E96"/>
                </a:solidFill>
                <a:latin typeface="ABeeZee"/>
              </a:rPr>
              <a:t>Result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839CA830-8154-4B19-A4BC-934E34CB57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98570"/>
              </p:ext>
            </p:extLst>
          </p:nvPr>
        </p:nvGraphicFramePr>
        <p:xfrm>
          <a:off x="5486400" y="2324100"/>
          <a:ext cx="6934200" cy="7012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7100">
                  <a:extLst>
                    <a:ext uri="{9D8B030D-6E8A-4147-A177-3AD203B41FA5}">
                      <a16:colId xmlns:a16="http://schemas.microsoft.com/office/drawing/2014/main" val="3877970086"/>
                    </a:ext>
                  </a:extLst>
                </a:gridCol>
                <a:gridCol w="3467100">
                  <a:extLst>
                    <a:ext uri="{9D8B030D-6E8A-4147-A177-3AD203B41FA5}">
                      <a16:colId xmlns:a16="http://schemas.microsoft.com/office/drawing/2014/main" val="1716763927"/>
                    </a:ext>
                  </a:extLst>
                </a:gridCol>
              </a:tblGrid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Concentration 100%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Micro:bit</a:t>
                      </a:r>
                      <a:r>
                        <a:rPr lang="en-US" altLang="zh-TW" dirty="0"/>
                        <a:t> light level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6649083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Water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249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381100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 err="1"/>
                        <a:t>Pocari</a:t>
                      </a:r>
                      <a:r>
                        <a:rPr lang="en-US" altLang="zh-TW" dirty="0"/>
                        <a:t> Sweat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991552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Green Tea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013848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Dishwasher Detergent 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240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015838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Red Tea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237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820582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Cola (with no sugar)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236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0193669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Kiwi Juice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215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9626382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r>
                        <a:rPr lang="en-US" altLang="zh-TW" dirty="0"/>
                        <a:t>Cola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192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3529476"/>
                  </a:ext>
                </a:extLst>
              </a:tr>
              <a:tr h="7012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/>
                        <a:t>Milk, Milk Tea, Soy sauce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/>
                        <a:t>0 (cannot show the number)</a:t>
                      </a:r>
                      <a:endParaRPr lang="zh-TW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018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25414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27908" y="217343"/>
            <a:ext cx="3253995" cy="125026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630118" y="8332788"/>
            <a:ext cx="2465292" cy="246529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895600" y="766195"/>
            <a:ext cx="13335000" cy="13160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99"/>
              </a:lnSpc>
            </a:pPr>
            <a:r>
              <a:rPr lang="en-US" sz="7000" dirty="0">
                <a:solidFill>
                  <a:srgbClr val="566E96"/>
                </a:solidFill>
                <a:latin typeface="ABeeZee"/>
              </a:rPr>
              <a:t>Concentration Experiments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40B014DC-8473-4638-8D22-B4BED4A45D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908" y="2646402"/>
            <a:ext cx="8153399" cy="654629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AAAE047-9D6B-4419-B603-8D59A3050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5400" y="2646402"/>
            <a:ext cx="8153400" cy="6487415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6162D51-F832-452B-8D34-402EBAEB8C32}"/>
              </a:ext>
            </a:extLst>
          </p:cNvPr>
          <p:cNvSpPr txBox="1"/>
          <p:nvPr/>
        </p:nvSpPr>
        <p:spPr>
          <a:xfrm>
            <a:off x="1207827" y="9263922"/>
            <a:ext cx="13873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/>
              <a:t>Sample A (with 180 </a:t>
            </a:r>
            <a:r>
              <a:rPr lang="en-US" altLang="zh-TW" sz="2000" dirty="0" err="1"/>
              <a:t>micro:bit</a:t>
            </a:r>
            <a:r>
              <a:rPr lang="en-US" altLang="zh-TW" sz="2000" dirty="0"/>
              <a:t> light level) is </a:t>
            </a:r>
            <a:r>
              <a:rPr lang="en-US" altLang="zh-TW" sz="2000" dirty="0">
                <a:solidFill>
                  <a:srgbClr val="FF0000"/>
                </a:solidFill>
              </a:rPr>
              <a:t>more similar </a:t>
            </a:r>
            <a:r>
              <a:rPr lang="en-US" altLang="zh-TW" sz="2000" dirty="0"/>
              <a:t>to the Coca Cola, and the predicted concentration is </a:t>
            </a:r>
            <a:r>
              <a:rPr lang="en-US" altLang="zh-TW" sz="2000" dirty="0">
                <a:solidFill>
                  <a:srgbClr val="FF0000"/>
                </a:solidFill>
              </a:rPr>
              <a:t>higher</a:t>
            </a:r>
            <a:r>
              <a:rPr lang="en-US" altLang="zh-TW" sz="2000" dirty="0"/>
              <a:t> than Sample B.  </a:t>
            </a:r>
            <a:endParaRPr lang="zh-TW" altLang="en-US" sz="2000" dirty="0"/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28C78262-36B5-4C61-98F5-92F3F2F4F5AB}"/>
              </a:ext>
            </a:extLst>
          </p:cNvPr>
          <p:cNvSpPr txBox="1"/>
          <p:nvPr/>
        </p:nvSpPr>
        <p:spPr>
          <a:xfrm>
            <a:off x="228600" y="2105511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Sample A:</a:t>
            </a:r>
            <a:endParaRPr lang="zh-TW" altLang="en-US" sz="2500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5A593A40-5AB6-4E1F-A109-58FDA0AF481F}"/>
              </a:ext>
            </a:extLst>
          </p:cNvPr>
          <p:cNvSpPr txBox="1"/>
          <p:nvPr/>
        </p:nvSpPr>
        <p:spPr>
          <a:xfrm>
            <a:off x="8850436" y="2125772"/>
            <a:ext cx="198120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500" dirty="0"/>
              <a:t>Sample B:</a:t>
            </a:r>
            <a:endParaRPr lang="zh-TW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3930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D8D45419C3F346991634F12DA4253A" ma:contentTypeVersion="14" ma:contentTypeDescription="Create a new document." ma:contentTypeScope="" ma:versionID="b98c7918da5bb55f0eedd90c80b00359">
  <xsd:schema xmlns:xsd="http://www.w3.org/2001/XMLSchema" xmlns:xs="http://www.w3.org/2001/XMLSchema" xmlns:p="http://schemas.microsoft.com/office/2006/metadata/properties" xmlns:ns3="1446c0bb-f724-4e5d-a1cb-2d106f2fb9da" xmlns:ns4="85f80c0f-5b0d-4916-8646-6e3e2caa9599" targetNamespace="http://schemas.microsoft.com/office/2006/metadata/properties" ma:root="true" ma:fieldsID="5b77413bd38bfefbe6c5ecd2b7216272" ns3:_="" ns4:_="">
    <xsd:import namespace="1446c0bb-f724-4e5d-a1cb-2d106f2fb9da"/>
    <xsd:import namespace="85f80c0f-5b0d-4916-8646-6e3e2caa959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LengthInSecond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46c0bb-f724-4e5d-a1cb-2d106f2fb9d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f80c0f-5b0d-4916-8646-6e3e2caa95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85AB695-B9DD-4501-9F51-C340B9B032DD}">
  <ds:schemaRefs>
    <ds:schemaRef ds:uri="http://www.w3.org/XML/1998/namespace"/>
    <ds:schemaRef ds:uri="http://purl.org/dc/dcmitype/"/>
    <ds:schemaRef ds:uri="1446c0bb-f724-4e5d-a1cb-2d106f2fb9da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85f80c0f-5b0d-4916-8646-6e3e2caa9599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5540B52-163F-43D4-AE52-656E70A93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46c0bb-f724-4e5d-a1cb-2d106f2fb9da"/>
    <ds:schemaRef ds:uri="85f80c0f-5b0d-4916-8646-6e3e2caa95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48DB478-3350-47B0-9C7D-6CFD0F761D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175</Words>
  <Application>Microsoft Office PowerPoint</Application>
  <PresentationFormat>自訂</PresentationFormat>
  <Paragraphs>45</Paragraphs>
  <Slides>7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Calibri</vt:lpstr>
      <vt:lpstr>Arial</vt:lpstr>
      <vt:lpstr>ABeeZee Bold</vt:lpstr>
      <vt:lpstr>ABeeZee</vt:lpstr>
      <vt:lpstr>新細明體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22/23 QTN-T PPT Templet</dc:title>
  <dc:creator>TSE, Wing Yi Winnie [SES]</dc:creator>
  <cp:lastModifiedBy>TSE, Wing Yi Winnie [SES]</cp:lastModifiedBy>
  <cp:revision>19</cp:revision>
  <dcterms:created xsi:type="dcterms:W3CDTF">2006-08-16T00:00:00Z</dcterms:created>
  <dcterms:modified xsi:type="dcterms:W3CDTF">2023-01-10T08:57:12Z</dcterms:modified>
  <dc:identifier>DAE91ktEKTY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0x01010032D8D45419C3F346991634F12DA4253A</vt:lpwstr>
  </property>
</Properties>
</file>