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modernComment_12B_5BAAE468.xml" ContentType="application/vnd.ms-powerpoint.comments+xml"/>
  <Override PartName="/ppt/comments/modernComment_12C_FCA063FE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60"/>
  </p:notesMasterIdLst>
  <p:sldIdLst>
    <p:sldId id="256" r:id="rId5"/>
    <p:sldId id="257" r:id="rId6"/>
    <p:sldId id="268" r:id="rId7"/>
    <p:sldId id="271" r:id="rId8"/>
    <p:sldId id="258" r:id="rId9"/>
    <p:sldId id="261" r:id="rId10"/>
    <p:sldId id="259" r:id="rId11"/>
    <p:sldId id="260" r:id="rId12"/>
    <p:sldId id="262" r:id="rId13"/>
    <p:sldId id="270" r:id="rId14"/>
    <p:sldId id="272" r:id="rId15"/>
    <p:sldId id="266" r:id="rId16"/>
    <p:sldId id="263" r:id="rId17"/>
    <p:sldId id="269" r:id="rId18"/>
    <p:sldId id="264" r:id="rId19"/>
    <p:sldId id="273" r:id="rId20"/>
    <p:sldId id="277" r:id="rId21"/>
    <p:sldId id="274" r:id="rId22"/>
    <p:sldId id="275" r:id="rId23"/>
    <p:sldId id="276" r:id="rId24"/>
    <p:sldId id="284" r:id="rId25"/>
    <p:sldId id="280" r:id="rId26"/>
    <p:sldId id="285" r:id="rId27"/>
    <p:sldId id="286" r:id="rId28"/>
    <p:sldId id="296" r:id="rId29"/>
    <p:sldId id="287" r:id="rId30"/>
    <p:sldId id="291" r:id="rId31"/>
    <p:sldId id="288" r:id="rId32"/>
    <p:sldId id="297" r:id="rId33"/>
    <p:sldId id="289" r:id="rId34"/>
    <p:sldId id="290" r:id="rId35"/>
    <p:sldId id="298" r:id="rId36"/>
    <p:sldId id="299" r:id="rId37"/>
    <p:sldId id="303" r:id="rId38"/>
    <p:sldId id="304" r:id="rId39"/>
    <p:sldId id="300" r:id="rId40"/>
    <p:sldId id="301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</p:sldIdLst>
  <p:sldSz cx="18288000" cy="10287000"/>
  <p:notesSz cx="6858000" cy="9144000"/>
  <p:embeddedFontLst>
    <p:embeddedFont>
      <p:font typeface="ABeeZee" panose="020B0604020202020204" charset="0"/>
      <p:regular r:id="rId61"/>
    </p:embeddedFont>
    <p:embeddedFont>
      <p:font typeface="ABeeZee Bold" panose="020B0604020202020204" charset="0"/>
      <p:regular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F78994-FE97-0F21-D4EF-8F1F4C62FB17}" name="NGAI, Chiu Yee Alexandra [SES]" initials="N[" userId="S::acyngai@eduhk.hk::95e938f7-0a54-4a43-8560-f5696b15f1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27646-E2E2-EE93-B927-8B11636426CE}" v="776" dt="2022-09-21T08:33:29.486"/>
    <p1510:client id="{054B22A2-A3B7-40A4-D908-AC92CC9D329B}" v="14" dt="2022-10-11T02:52:26.444"/>
    <p1510:client id="{0CA60E49-DA5D-A712-1FC8-57D1B6C72E7E}" v="246" dt="2022-09-23T02:47:44.959"/>
    <p1510:client id="{0D55A20B-ACC1-4525-0049-7518369FA0C0}" v="17" dt="2022-09-22T03:38:23.381"/>
    <p1510:client id="{102C946F-D885-BB8F-8010-C7F208890CA2}" v="313" dt="2022-10-07T09:20:08.196"/>
    <p1510:client id="{2D7343DD-0931-FBD8-908E-20616F7EEEF5}" v="139" dt="2022-10-10T06:00:35.120"/>
    <p1510:client id="{4553ABC5-7CC2-48AD-984D-D3D3DCF16DBD}" v="18" dt="2022-10-11T02:51:46.778"/>
    <p1510:client id="{4EF80F4A-D1A9-EB2E-4348-AF3B75052762}" v="4" dt="2022-09-29T06:52:49.091"/>
    <p1510:client id="{5DB9EAE1-5F0F-319B-9B54-438678C6AB2D}" v="4" dt="2022-09-23T01:39:02.480"/>
    <p1510:client id="{776B35E1-CC45-4B8B-8214-B9A315885DA4}" v="2" dt="2022-10-07T15:03:11.746"/>
    <p1510:client id="{80B5F1BE-97A4-3FD5-56DB-6BE046607093}" v="215" dt="2022-10-11T02:54:27.186"/>
    <p1510:client id="{8EE4EA56-7C93-F928-B2BC-2E6E67F039D9}" v="1791" dt="2022-09-22T06:17:04.223"/>
    <p1510:client id="{913022EE-6D11-7E96-5924-DBC637B68B68}" v="60" dt="2022-09-28T09:04:23.857"/>
    <p1510:client id="{ABD02337-EC13-6E54-9109-2E477B224689}" v="142" dt="2022-09-21T05:50:25.968"/>
    <p1510:client id="{B6246D9E-ED7E-1845-B279-7A3B7882E898}" v="174" dt="2022-10-10T13:22:48.175"/>
    <p1510:client id="{C0DB6E3E-E164-4DBC-AC28-2A583BB157EA}" v="34" dt="2022-09-23T02:58:26.469"/>
    <p1510:client id="{CA1B256C-0BF1-7DE7-355E-E496DA2208C3}" v="24" dt="2022-09-21T09:02:28.742"/>
    <p1510:client id="{D7A92D2C-CB30-9732-455E-F3A6836F9DFB}" v="58" dt="2022-12-22T03:47:17.564"/>
    <p1510:client id="{DE9478E2-E3D6-935A-CAD1-4DA9AB9FB129}" v="37" dt="2022-10-11T01:28:06.316"/>
    <p1510:client id="{E5DCAD13-1FF3-3AB8-D480-59EE94E007B2}" v="400" dt="2022-10-10T05:46:22.0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3.fntdata"/><Relationship Id="rId6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6.fntdata"/><Relationship Id="rId5" Type="http://schemas.openxmlformats.org/officeDocument/2006/relationships/slide" Target="slides/slide1.xml"/><Relationship Id="rId61" Type="http://schemas.openxmlformats.org/officeDocument/2006/relationships/font" Target="fonts/font1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4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2.fntdata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AI, Chiu Yee Alexandra [SES]" userId="S::acyngai@eduhk.hk::95e938f7-0a54-4a43-8560-f5696b15f1dc" providerId="AD" clId="Web-{4EF80F4A-D1A9-EB2E-4348-AF3B75052762}"/>
    <pc:docChg chg="modSld">
      <pc:chgData name="NGAI, Chiu Yee Alexandra [SES]" userId="S::acyngai@eduhk.hk::95e938f7-0a54-4a43-8560-f5696b15f1dc" providerId="AD" clId="Web-{4EF80F4A-D1A9-EB2E-4348-AF3B75052762}" dt="2022-09-29T06:52:45.637" v="0" actId="20577"/>
      <pc:docMkLst>
        <pc:docMk/>
      </pc:docMkLst>
      <pc:sldChg chg="modSp">
        <pc:chgData name="NGAI, Chiu Yee Alexandra [SES]" userId="S::acyngai@eduhk.hk::95e938f7-0a54-4a43-8560-f5696b15f1dc" providerId="AD" clId="Web-{4EF80F4A-D1A9-EB2E-4348-AF3B75052762}" dt="2022-09-29T06:52:45.637" v="0" actId="20577"/>
        <pc:sldMkLst>
          <pc:docMk/>
          <pc:sldMk cId="2819913782" sldId="272"/>
        </pc:sldMkLst>
        <pc:spChg chg="mod">
          <ac:chgData name="NGAI, Chiu Yee Alexandra [SES]" userId="S::acyngai@eduhk.hk::95e938f7-0a54-4a43-8560-f5696b15f1dc" providerId="AD" clId="Web-{4EF80F4A-D1A9-EB2E-4348-AF3B75052762}" dt="2022-09-29T06:52:45.637" v="0" actId="20577"/>
          <ac:spMkLst>
            <pc:docMk/>
            <pc:sldMk cId="2819913782" sldId="272"/>
            <ac:spMk id="4" creationId="{00000000-0000-0000-0000-000000000000}"/>
          </ac:spMkLst>
        </pc:spChg>
      </pc:sldChg>
    </pc:docChg>
  </pc:docChgLst>
  <pc:docChgLst>
    <pc:chgData name="LIU, Danjiao Olivia [SES]" userId="S::doliu@eduhk.hk::e501224d-3e3b-4055-96b0-07047309fcc1" providerId="AD" clId="Web-{054B22A2-A3B7-40A4-D908-AC92CC9D329B}"/>
    <pc:docChg chg="modSld">
      <pc:chgData name="LIU, Danjiao Olivia [SES]" userId="S::doliu@eduhk.hk::e501224d-3e3b-4055-96b0-07047309fcc1" providerId="AD" clId="Web-{054B22A2-A3B7-40A4-D908-AC92CC9D329B}" dt="2022-10-11T02:52:26.444" v="9"/>
      <pc:docMkLst>
        <pc:docMk/>
      </pc:docMkLst>
      <pc:sldChg chg="delSp modSp">
        <pc:chgData name="LIU, Danjiao Olivia [SES]" userId="S::doliu@eduhk.hk::e501224d-3e3b-4055-96b0-07047309fcc1" providerId="AD" clId="Web-{054B22A2-A3B7-40A4-D908-AC92CC9D329B}" dt="2022-10-11T02:52:26.444" v="9"/>
        <pc:sldMkLst>
          <pc:docMk/>
          <pc:sldMk cId="2760033077" sldId="305"/>
        </pc:sldMkLst>
        <pc:spChg chg="mod">
          <ac:chgData name="LIU, Danjiao Olivia [SES]" userId="S::doliu@eduhk.hk::e501224d-3e3b-4055-96b0-07047309fcc1" providerId="AD" clId="Web-{054B22A2-A3B7-40A4-D908-AC92CC9D329B}" dt="2022-10-11T02:52:24.460" v="8" actId="20577"/>
          <ac:spMkLst>
            <pc:docMk/>
            <pc:sldMk cId="2760033077" sldId="305"/>
            <ac:spMk id="4" creationId="{00000000-0000-0000-0000-000000000000}"/>
          </ac:spMkLst>
        </pc:spChg>
        <pc:spChg chg="del">
          <ac:chgData name="LIU, Danjiao Olivia [SES]" userId="S::doliu@eduhk.hk::e501224d-3e3b-4055-96b0-07047309fcc1" providerId="AD" clId="Web-{054B22A2-A3B7-40A4-D908-AC92CC9D329B}" dt="2022-10-11T02:52:26.444" v="9"/>
          <ac:spMkLst>
            <pc:docMk/>
            <pc:sldMk cId="2760033077" sldId="305"/>
            <ac:spMk id="8" creationId="{C1B529ED-6A9C-F49A-B6B4-C3A5B118EFE0}"/>
          </ac:spMkLst>
        </pc:spChg>
      </pc:sldChg>
    </pc:docChg>
  </pc:docChgLst>
  <pc:docChgLst>
    <pc:chgData name="LAM, Hong Ching Anastasia [SES]" userId="S::ahclam@eduhk.hk::038fd606-69f0-44a4-92b2-1d192a159564" providerId="AD" clId="Web-{2D7343DD-0931-FBD8-908E-20616F7EEEF5}"/>
    <pc:docChg chg="delSld modSld">
      <pc:chgData name="LAM, Hong Ching Anastasia [SES]" userId="S::ahclam@eduhk.hk::038fd606-69f0-44a4-92b2-1d192a159564" providerId="AD" clId="Web-{2D7343DD-0931-FBD8-908E-20616F7EEEF5}" dt="2022-10-10T06:00:30.417" v="102"/>
      <pc:docMkLst>
        <pc:docMk/>
      </pc:docMkLst>
      <pc:sldChg chg="modSp">
        <pc:chgData name="LAM, Hong Ching Anastasia [SES]" userId="S::ahclam@eduhk.hk::038fd606-69f0-44a4-92b2-1d192a159564" providerId="AD" clId="Web-{2D7343DD-0931-FBD8-908E-20616F7EEEF5}" dt="2022-10-10T05:54:09.560" v="44" actId="20577"/>
        <pc:sldMkLst>
          <pc:docMk/>
          <pc:sldMk cId="942134075" sldId="298"/>
        </pc:sldMkLst>
        <pc:spChg chg="mod">
          <ac:chgData name="LAM, Hong Ching Anastasia [SES]" userId="S::ahclam@eduhk.hk::038fd606-69f0-44a4-92b2-1d192a159564" providerId="AD" clId="Web-{2D7343DD-0931-FBD8-908E-20616F7EEEF5}" dt="2022-10-10T05:54:09.560" v="44" actId="20577"/>
          <ac:spMkLst>
            <pc:docMk/>
            <pc:sldMk cId="942134075" sldId="298"/>
            <ac:spMk id="5" creationId="{DEA4F46A-7942-EF31-02DB-908175EC5701}"/>
          </ac:spMkLst>
        </pc:spChg>
      </pc:sldChg>
      <pc:sldChg chg="modSp">
        <pc:chgData name="LAM, Hong Ching Anastasia [SES]" userId="S::ahclam@eduhk.hk::038fd606-69f0-44a4-92b2-1d192a159564" providerId="AD" clId="Web-{2D7343DD-0931-FBD8-908E-20616F7EEEF5}" dt="2022-10-10T06:00:30.417" v="102"/>
        <pc:sldMkLst>
          <pc:docMk/>
          <pc:sldMk cId="1537926248" sldId="299"/>
        </pc:sldMkLst>
        <pc:graphicFrameChg chg="mod modGraphic">
          <ac:chgData name="LAM, Hong Ching Anastasia [SES]" userId="S::ahclam@eduhk.hk::038fd606-69f0-44a4-92b2-1d192a159564" providerId="AD" clId="Web-{2D7343DD-0931-FBD8-908E-20616F7EEEF5}" dt="2022-10-10T06:00:25.682" v="100"/>
          <ac:graphicFrameMkLst>
            <pc:docMk/>
            <pc:sldMk cId="1537926248" sldId="299"/>
            <ac:graphicFrameMk id="6" creationId="{E59311B1-DBCB-762E-CFF5-3281D28D5264}"/>
          </ac:graphicFrameMkLst>
        </pc:graphicFrameChg>
        <pc:graphicFrameChg chg="mod modGraphic">
          <ac:chgData name="LAM, Hong Ching Anastasia [SES]" userId="S::ahclam@eduhk.hk::038fd606-69f0-44a4-92b2-1d192a159564" providerId="AD" clId="Web-{2D7343DD-0931-FBD8-908E-20616F7EEEF5}" dt="2022-10-10T06:00:30.417" v="102"/>
          <ac:graphicFrameMkLst>
            <pc:docMk/>
            <pc:sldMk cId="1537926248" sldId="299"/>
            <ac:graphicFrameMk id="8" creationId="{BE18826A-BE21-0B28-F425-18B4AD0C249C}"/>
          </ac:graphicFrameMkLst>
        </pc:graphicFrameChg>
      </pc:sldChg>
      <pc:sldChg chg="addSp modSp">
        <pc:chgData name="LAM, Hong Ching Anastasia [SES]" userId="S::ahclam@eduhk.hk::038fd606-69f0-44a4-92b2-1d192a159564" providerId="AD" clId="Web-{2D7343DD-0931-FBD8-908E-20616F7EEEF5}" dt="2022-10-10T05:59:29.477" v="91" actId="20577"/>
        <pc:sldMkLst>
          <pc:docMk/>
          <pc:sldMk cId="4238369790" sldId="300"/>
        </pc:sldMkLst>
        <pc:spChg chg="mod">
          <ac:chgData name="LAM, Hong Ching Anastasia [SES]" userId="S::ahclam@eduhk.hk::038fd606-69f0-44a4-92b2-1d192a159564" providerId="AD" clId="Web-{2D7343DD-0931-FBD8-908E-20616F7EEEF5}" dt="2022-10-10T05:53:27.668" v="37" actId="20577"/>
          <ac:spMkLst>
            <pc:docMk/>
            <pc:sldMk cId="4238369790" sldId="300"/>
            <ac:spMk id="4" creationId="{00000000-0000-0000-0000-000000000000}"/>
          </ac:spMkLst>
        </pc:spChg>
        <pc:spChg chg="add mod">
          <ac:chgData name="LAM, Hong Ching Anastasia [SES]" userId="S::ahclam@eduhk.hk::038fd606-69f0-44a4-92b2-1d192a159564" providerId="AD" clId="Web-{2D7343DD-0931-FBD8-908E-20616F7EEEF5}" dt="2022-10-10T05:59:29.477" v="91" actId="20577"/>
          <ac:spMkLst>
            <pc:docMk/>
            <pc:sldMk cId="4238369790" sldId="300"/>
            <ac:spMk id="8" creationId="{AD6D510E-A928-F798-2267-3B16A782E074}"/>
          </ac:spMkLst>
        </pc:spChg>
        <pc:picChg chg="add mod modCrop">
          <ac:chgData name="LAM, Hong Ching Anastasia [SES]" userId="S::ahclam@eduhk.hk::038fd606-69f0-44a4-92b2-1d192a159564" providerId="AD" clId="Web-{2D7343DD-0931-FBD8-908E-20616F7EEEF5}" dt="2022-10-10T05:53:17.730" v="32" actId="1076"/>
          <ac:picMkLst>
            <pc:docMk/>
            <pc:sldMk cId="4238369790" sldId="300"/>
            <ac:picMk id="5" creationId="{B511EDE0-BB49-6288-686D-3895382948A4}"/>
          </ac:picMkLst>
        </pc:picChg>
        <pc:picChg chg="add mod modCrop">
          <ac:chgData name="LAM, Hong Ching Anastasia [SES]" userId="S::ahclam@eduhk.hk::038fd606-69f0-44a4-92b2-1d192a159564" providerId="AD" clId="Web-{2D7343DD-0931-FBD8-908E-20616F7EEEF5}" dt="2022-10-10T05:53:19.683" v="33" actId="1076"/>
          <ac:picMkLst>
            <pc:docMk/>
            <pc:sldMk cId="4238369790" sldId="300"/>
            <ac:picMk id="6" creationId="{5CEC6040-8433-920E-6759-DDE92324768C}"/>
          </ac:picMkLst>
        </pc:picChg>
        <pc:picChg chg="add mod modCrop">
          <ac:chgData name="LAM, Hong Ching Anastasia [SES]" userId="S::ahclam@eduhk.hk::038fd606-69f0-44a4-92b2-1d192a159564" providerId="AD" clId="Web-{2D7343DD-0931-FBD8-908E-20616F7EEEF5}" dt="2022-10-10T05:53:21.511" v="34" actId="1076"/>
          <ac:picMkLst>
            <pc:docMk/>
            <pc:sldMk cId="4238369790" sldId="300"/>
            <ac:picMk id="7" creationId="{3FE6F8A9-EEB6-D43D-E585-33B6E8C41853}"/>
          </ac:picMkLst>
        </pc:picChg>
      </pc:sldChg>
      <pc:sldChg chg="addSp modSp">
        <pc:chgData name="LAM, Hong Ching Anastasia [SES]" userId="S::ahclam@eduhk.hk::038fd606-69f0-44a4-92b2-1d192a159564" providerId="AD" clId="Web-{2D7343DD-0931-FBD8-908E-20616F7EEEF5}" dt="2022-10-10T05:59:41.900" v="94" actId="1076"/>
        <pc:sldMkLst>
          <pc:docMk/>
          <pc:sldMk cId="653829331" sldId="301"/>
        </pc:sldMkLst>
        <pc:spChg chg="mod">
          <ac:chgData name="LAM, Hong Ching Anastasia [SES]" userId="S::ahclam@eduhk.hk::038fd606-69f0-44a4-92b2-1d192a159564" providerId="AD" clId="Web-{2D7343DD-0931-FBD8-908E-20616F7EEEF5}" dt="2022-10-10T05:54:44.139" v="55" actId="1076"/>
          <ac:spMkLst>
            <pc:docMk/>
            <pc:sldMk cId="653829331" sldId="301"/>
            <ac:spMk id="4" creationId="{00000000-0000-0000-0000-000000000000}"/>
          </ac:spMkLst>
        </pc:spChg>
        <pc:spChg chg="add mod">
          <ac:chgData name="LAM, Hong Ching Anastasia [SES]" userId="S::ahclam@eduhk.hk::038fd606-69f0-44a4-92b2-1d192a159564" providerId="AD" clId="Web-{2D7343DD-0931-FBD8-908E-20616F7EEEF5}" dt="2022-10-10T05:59:41.900" v="94" actId="1076"/>
          <ac:spMkLst>
            <pc:docMk/>
            <pc:sldMk cId="653829331" sldId="301"/>
            <ac:spMk id="8" creationId="{C1B529ED-6A9C-F49A-B6B4-C3A5B118EFE0}"/>
          </ac:spMkLst>
        </pc:spChg>
        <pc:picChg chg="add mod modCrop">
          <ac:chgData name="LAM, Hong Ching Anastasia [SES]" userId="S::ahclam@eduhk.hk::038fd606-69f0-44a4-92b2-1d192a159564" providerId="AD" clId="Web-{2D7343DD-0931-FBD8-908E-20616F7EEEF5}" dt="2022-10-10T05:54:46.889" v="56" actId="1076"/>
          <ac:picMkLst>
            <pc:docMk/>
            <pc:sldMk cId="653829331" sldId="301"/>
            <ac:picMk id="5" creationId="{87049082-10F5-5381-FC8C-0495FEC77CAE}"/>
          </ac:picMkLst>
        </pc:picChg>
        <pc:picChg chg="add mod modCrop">
          <ac:chgData name="LAM, Hong Ching Anastasia [SES]" userId="S::ahclam@eduhk.hk::038fd606-69f0-44a4-92b2-1d192a159564" providerId="AD" clId="Web-{2D7343DD-0931-FBD8-908E-20616F7EEEF5}" dt="2022-10-10T05:57:24.723" v="80" actId="14100"/>
          <ac:picMkLst>
            <pc:docMk/>
            <pc:sldMk cId="653829331" sldId="301"/>
            <ac:picMk id="6" creationId="{BAD62D26-99AA-3964-DC0D-581CE1EE45DC}"/>
          </ac:picMkLst>
        </pc:picChg>
        <pc:picChg chg="add mod modCrop">
          <ac:chgData name="LAM, Hong Ching Anastasia [SES]" userId="S::ahclam@eduhk.hk::038fd606-69f0-44a4-92b2-1d192a159564" providerId="AD" clId="Web-{2D7343DD-0931-FBD8-908E-20616F7EEEF5}" dt="2022-10-10T05:57:14.472" v="78" actId="1076"/>
          <ac:picMkLst>
            <pc:docMk/>
            <pc:sldMk cId="653829331" sldId="301"/>
            <ac:picMk id="7" creationId="{7FEA8379-1CDD-9366-8E5C-BB97398B71AF}"/>
          </ac:picMkLst>
        </pc:picChg>
      </pc:sldChg>
      <pc:sldChg chg="del">
        <pc:chgData name="LAM, Hong Ching Anastasia [SES]" userId="S::ahclam@eduhk.hk::038fd606-69f0-44a4-92b2-1d192a159564" providerId="AD" clId="Web-{2D7343DD-0931-FBD8-908E-20616F7EEEF5}" dt="2022-10-10T05:57:34.129" v="81"/>
        <pc:sldMkLst>
          <pc:docMk/>
          <pc:sldMk cId="4112502076" sldId="302"/>
        </pc:sldMkLst>
      </pc:sldChg>
      <pc:sldChg chg="del">
        <pc:chgData name="LAM, Hong Ching Anastasia [SES]" userId="S::ahclam@eduhk.hk::038fd606-69f0-44a4-92b2-1d192a159564" providerId="AD" clId="Web-{2D7343DD-0931-FBD8-908E-20616F7EEEF5}" dt="2022-10-10T05:57:38.911" v="85"/>
        <pc:sldMkLst>
          <pc:docMk/>
          <pc:sldMk cId="3311443802" sldId="303"/>
        </pc:sldMkLst>
      </pc:sldChg>
      <pc:sldChg chg="del">
        <pc:chgData name="LAM, Hong Ching Anastasia [SES]" userId="S::ahclam@eduhk.hk::038fd606-69f0-44a4-92b2-1d192a159564" providerId="AD" clId="Web-{2D7343DD-0931-FBD8-908E-20616F7EEEF5}" dt="2022-10-10T05:57:37.458" v="83"/>
        <pc:sldMkLst>
          <pc:docMk/>
          <pc:sldMk cId="2534665573" sldId="304"/>
        </pc:sldMkLst>
      </pc:sldChg>
      <pc:sldChg chg="del">
        <pc:chgData name="LAM, Hong Ching Anastasia [SES]" userId="S::ahclam@eduhk.hk::038fd606-69f0-44a4-92b2-1d192a159564" providerId="AD" clId="Web-{2D7343DD-0931-FBD8-908E-20616F7EEEF5}" dt="2022-10-10T05:57:38.005" v="84"/>
        <pc:sldMkLst>
          <pc:docMk/>
          <pc:sldMk cId="793601751" sldId="305"/>
        </pc:sldMkLst>
      </pc:sldChg>
      <pc:sldChg chg="del">
        <pc:chgData name="LAM, Hong Ching Anastasia [SES]" userId="S::ahclam@eduhk.hk::038fd606-69f0-44a4-92b2-1d192a159564" providerId="AD" clId="Web-{2D7343DD-0931-FBD8-908E-20616F7EEEF5}" dt="2022-10-10T05:57:36.333" v="82"/>
        <pc:sldMkLst>
          <pc:docMk/>
          <pc:sldMk cId="2413583015" sldId="306"/>
        </pc:sldMkLst>
      </pc:sldChg>
    </pc:docChg>
  </pc:docChgLst>
  <pc:docChgLst>
    <pc:chgData name="LAM, Hong Ching Anastasia [SES]" userId="S::ahclam@eduhk.hk::038fd606-69f0-44a4-92b2-1d192a159564" providerId="AD" clId="Web-{0CA60E49-DA5D-A712-1FC8-57D1B6C72E7E}"/>
    <pc:docChg chg="addSld delSld modSld sldOrd">
      <pc:chgData name="LAM, Hong Ching Anastasia [SES]" userId="S::ahclam@eduhk.hk::038fd606-69f0-44a4-92b2-1d192a159564" providerId="AD" clId="Web-{0CA60E49-DA5D-A712-1FC8-57D1B6C72E7E}" dt="2022-09-23T02:47:43.240" v="136" actId="20577"/>
      <pc:docMkLst>
        <pc:docMk/>
      </pc:docMkLst>
      <pc:sldChg chg="addSp delSp modSp add ord replId">
        <pc:chgData name="LAM, Hong Ching Anastasia [SES]" userId="S::ahclam@eduhk.hk::038fd606-69f0-44a4-92b2-1d192a159564" providerId="AD" clId="Web-{0CA60E49-DA5D-A712-1FC8-57D1B6C72E7E}" dt="2022-09-23T02:33:32.761" v="99"/>
        <pc:sldMkLst>
          <pc:docMk/>
          <pc:sldMk cId="4103127004" sldId="280"/>
        </pc:sldMkLst>
        <pc:spChg chg="mod">
          <ac:chgData name="LAM, Hong Ching Anastasia [SES]" userId="S::ahclam@eduhk.hk::038fd606-69f0-44a4-92b2-1d192a159564" providerId="AD" clId="Web-{0CA60E49-DA5D-A712-1FC8-57D1B6C72E7E}" dt="2022-09-23T02:11:37.221" v="8" actId="20577"/>
          <ac:spMkLst>
            <pc:docMk/>
            <pc:sldMk cId="4103127004" sldId="280"/>
            <ac:spMk id="4" creationId="{00000000-0000-0000-0000-000000000000}"/>
          </ac:spMkLst>
        </pc:spChg>
        <pc:picChg chg="del">
          <ac:chgData name="LAM, Hong Ching Anastasia [SES]" userId="S::ahclam@eduhk.hk::038fd606-69f0-44a4-92b2-1d192a159564" providerId="AD" clId="Web-{0CA60E49-DA5D-A712-1FC8-57D1B6C72E7E}" dt="2022-09-23T02:11:37.596" v="9"/>
          <ac:picMkLst>
            <pc:docMk/>
            <pc:sldMk cId="4103127004" sldId="280"/>
            <ac:picMk id="6" creationId="{47162FD2-A4A2-6712-F928-3F1C35D61CA0}"/>
          </ac:picMkLst>
        </pc:picChg>
        <pc:picChg chg="add mod">
          <ac:chgData name="LAM, Hong Ching Anastasia [SES]" userId="S::ahclam@eduhk.hk::038fd606-69f0-44a4-92b2-1d192a159564" providerId="AD" clId="Web-{0CA60E49-DA5D-A712-1FC8-57D1B6C72E7E}" dt="2022-09-23T02:12:45.160" v="25" actId="14100"/>
          <ac:picMkLst>
            <pc:docMk/>
            <pc:sldMk cId="4103127004" sldId="280"/>
            <ac:picMk id="7" creationId="{64E87D82-067B-AA83-E2EB-293FAC835522}"/>
          </ac:picMkLst>
        </pc:picChg>
      </pc:sldChg>
      <pc:sldChg chg="addSp delSp modSp add del replId">
        <pc:chgData name="LAM, Hong Ching Anastasia [SES]" userId="S::ahclam@eduhk.hk::038fd606-69f0-44a4-92b2-1d192a159564" providerId="AD" clId="Web-{0CA60E49-DA5D-A712-1FC8-57D1B6C72E7E}" dt="2022-09-23T02:13:14.818" v="32"/>
        <pc:sldMkLst>
          <pc:docMk/>
          <pc:sldMk cId="688854059" sldId="281"/>
        </pc:sldMkLst>
        <pc:spChg chg="mod">
          <ac:chgData name="LAM, Hong Ching Anastasia [SES]" userId="S::ahclam@eduhk.hk::038fd606-69f0-44a4-92b2-1d192a159564" providerId="AD" clId="Web-{0CA60E49-DA5D-A712-1FC8-57D1B6C72E7E}" dt="2022-09-23T02:12:33.223" v="21" actId="1076"/>
          <ac:spMkLst>
            <pc:docMk/>
            <pc:sldMk cId="688854059" sldId="281"/>
            <ac:spMk id="4" creationId="{00000000-0000-0000-0000-000000000000}"/>
          </ac:spMkLst>
        </pc:spChg>
        <pc:picChg chg="del">
          <ac:chgData name="LAM, Hong Ching Anastasia [SES]" userId="S::ahclam@eduhk.hk::038fd606-69f0-44a4-92b2-1d192a159564" providerId="AD" clId="Web-{0CA60E49-DA5D-A712-1FC8-57D1B6C72E7E}" dt="2022-09-23T02:11:53.112" v="10"/>
          <ac:picMkLst>
            <pc:docMk/>
            <pc:sldMk cId="688854059" sldId="281"/>
            <ac:picMk id="6" creationId="{47162FD2-A4A2-6712-F928-3F1C35D61CA0}"/>
          </ac:picMkLst>
        </pc:picChg>
        <pc:picChg chg="add del mod modCrop">
          <ac:chgData name="LAM, Hong Ching Anastasia [SES]" userId="S::ahclam@eduhk.hk::038fd606-69f0-44a4-92b2-1d192a159564" providerId="AD" clId="Web-{0CA60E49-DA5D-A712-1FC8-57D1B6C72E7E}" dt="2022-09-23T02:12:37.754" v="22"/>
          <ac:picMkLst>
            <pc:docMk/>
            <pc:sldMk cId="688854059" sldId="281"/>
            <ac:picMk id="7" creationId="{6BFC4627-E818-2E4F-C0B4-2A62E879364D}"/>
          </ac:picMkLst>
        </pc:picChg>
      </pc:sldChg>
      <pc:sldChg chg="delSp add del replId">
        <pc:chgData name="LAM, Hong Ching Anastasia [SES]" userId="S::ahclam@eduhk.hk::038fd606-69f0-44a4-92b2-1d192a159564" providerId="AD" clId="Web-{0CA60E49-DA5D-A712-1FC8-57D1B6C72E7E}" dt="2022-09-23T02:13:16.333" v="33"/>
        <pc:sldMkLst>
          <pc:docMk/>
          <pc:sldMk cId="2342213877" sldId="282"/>
        </pc:sldMkLst>
        <pc:picChg chg="del">
          <ac:chgData name="LAM, Hong Ching Anastasia [SES]" userId="S::ahclam@eduhk.hk::038fd606-69f0-44a4-92b2-1d192a159564" providerId="AD" clId="Web-{0CA60E49-DA5D-A712-1FC8-57D1B6C72E7E}" dt="2022-09-23T02:12:55.598" v="26"/>
          <ac:picMkLst>
            <pc:docMk/>
            <pc:sldMk cId="2342213877" sldId="282"/>
            <ac:picMk id="6" creationId="{47162FD2-A4A2-6712-F928-3F1C35D61CA0}"/>
          </ac:picMkLst>
        </pc:picChg>
      </pc:sldChg>
      <pc:sldChg chg="delSp add del replId">
        <pc:chgData name="LAM, Hong Ching Anastasia [SES]" userId="S::ahclam@eduhk.hk::038fd606-69f0-44a4-92b2-1d192a159564" providerId="AD" clId="Web-{0CA60E49-DA5D-A712-1FC8-57D1B6C72E7E}" dt="2022-09-23T02:13:16.365" v="34"/>
        <pc:sldMkLst>
          <pc:docMk/>
          <pc:sldMk cId="1026440148" sldId="283"/>
        </pc:sldMkLst>
        <pc:picChg chg="del">
          <ac:chgData name="LAM, Hong Ching Anastasia [SES]" userId="S::ahclam@eduhk.hk::038fd606-69f0-44a4-92b2-1d192a159564" providerId="AD" clId="Web-{0CA60E49-DA5D-A712-1FC8-57D1B6C72E7E}" dt="2022-09-23T02:12:57.598" v="27"/>
          <ac:picMkLst>
            <pc:docMk/>
            <pc:sldMk cId="1026440148" sldId="283"/>
            <ac:picMk id="6" creationId="{47162FD2-A4A2-6712-F928-3F1C35D61CA0}"/>
          </ac:picMkLst>
        </pc:picChg>
      </pc:sldChg>
      <pc:sldChg chg="delSp modSp add ord replId">
        <pc:chgData name="LAM, Hong Ching Anastasia [SES]" userId="S::ahclam@eduhk.hk::038fd606-69f0-44a4-92b2-1d192a159564" providerId="AD" clId="Web-{0CA60E49-DA5D-A712-1FC8-57D1B6C72E7E}" dt="2022-09-23T02:47:43.240" v="136" actId="20577"/>
        <pc:sldMkLst>
          <pc:docMk/>
          <pc:sldMk cId="2158007505" sldId="284"/>
        </pc:sldMkLst>
        <pc:spChg chg="mod">
          <ac:chgData name="LAM, Hong Ching Anastasia [SES]" userId="S::ahclam@eduhk.hk::038fd606-69f0-44a4-92b2-1d192a159564" providerId="AD" clId="Web-{0CA60E49-DA5D-A712-1FC8-57D1B6C72E7E}" dt="2022-09-23T02:13:55.194" v="44" actId="20577"/>
          <ac:spMkLst>
            <pc:docMk/>
            <pc:sldMk cId="2158007505" sldId="284"/>
            <ac:spMk id="4" creationId="{00000000-0000-0000-0000-000000000000}"/>
          </ac:spMkLst>
        </pc:spChg>
        <pc:spChg chg="mod">
          <ac:chgData name="LAM, Hong Ching Anastasia [SES]" userId="S::ahclam@eduhk.hk::038fd606-69f0-44a4-92b2-1d192a159564" providerId="AD" clId="Web-{0CA60E49-DA5D-A712-1FC8-57D1B6C72E7E}" dt="2022-09-23T02:47:43.240" v="136" actId="20577"/>
          <ac:spMkLst>
            <pc:docMk/>
            <pc:sldMk cId="2158007505" sldId="284"/>
            <ac:spMk id="5" creationId="{5A721C4D-A433-76C5-6BB5-8532CF49A302}"/>
          </ac:spMkLst>
        </pc:spChg>
        <pc:picChg chg="del">
          <ac:chgData name="LAM, Hong Ching Anastasia [SES]" userId="S::ahclam@eduhk.hk::038fd606-69f0-44a4-92b2-1d192a159564" providerId="AD" clId="Web-{0CA60E49-DA5D-A712-1FC8-57D1B6C72E7E}" dt="2022-09-23T02:12:59.114" v="28"/>
          <ac:picMkLst>
            <pc:docMk/>
            <pc:sldMk cId="2158007505" sldId="284"/>
            <ac:picMk id="6" creationId="{47162FD2-A4A2-6712-F928-3F1C35D61CA0}"/>
          </ac:picMkLst>
        </pc:picChg>
      </pc:sldChg>
      <pc:sldChg chg="addSp modSp add ord replId">
        <pc:chgData name="LAM, Hong Ching Anastasia [SES]" userId="S::ahclam@eduhk.hk::038fd606-69f0-44a4-92b2-1d192a159564" providerId="AD" clId="Web-{0CA60E49-DA5D-A712-1FC8-57D1B6C72E7E}" dt="2022-09-23T02:33:28.933" v="98"/>
        <pc:sldMkLst>
          <pc:docMk/>
          <pc:sldMk cId="2455593189" sldId="285"/>
        </pc:sldMkLst>
        <pc:spChg chg="mod">
          <ac:chgData name="LAM, Hong Ching Anastasia [SES]" userId="S::ahclam@eduhk.hk::038fd606-69f0-44a4-92b2-1d192a159564" providerId="AD" clId="Web-{0CA60E49-DA5D-A712-1FC8-57D1B6C72E7E}" dt="2022-09-23T02:18:47.828" v="80" actId="1076"/>
          <ac:spMkLst>
            <pc:docMk/>
            <pc:sldMk cId="2455593189" sldId="285"/>
            <ac:spMk id="4" creationId="{00000000-0000-0000-0000-000000000000}"/>
          </ac:spMkLst>
        </pc:spChg>
        <pc:graphicFrameChg chg="add mod modGraphic">
          <ac:chgData name="LAM, Hong Ching Anastasia [SES]" userId="S::ahclam@eduhk.hk::038fd606-69f0-44a4-92b2-1d192a159564" providerId="AD" clId="Web-{0CA60E49-DA5D-A712-1FC8-57D1B6C72E7E}" dt="2022-09-23T02:19:52.720" v="96"/>
          <ac:graphicFrameMkLst>
            <pc:docMk/>
            <pc:sldMk cId="2455593189" sldId="285"/>
            <ac:graphicFrameMk id="7" creationId="{6237D071-367C-4DEF-30BC-8D0FCAE97990}"/>
          </ac:graphicFrameMkLst>
        </pc:graphicFrameChg>
      </pc:sldChg>
      <pc:sldChg chg="add del replId">
        <pc:chgData name="LAM, Hong Ching Anastasia [SES]" userId="S::ahclam@eduhk.hk::038fd606-69f0-44a4-92b2-1d192a159564" providerId="AD" clId="Web-{0CA60E49-DA5D-A712-1FC8-57D1B6C72E7E}" dt="2022-09-23T02:20:00.064" v="97"/>
        <pc:sldMkLst>
          <pc:docMk/>
          <pc:sldMk cId="628771389" sldId="286"/>
        </pc:sldMkLst>
      </pc:sldChg>
    </pc:docChg>
  </pc:docChgLst>
  <pc:docChgLst>
    <pc:chgData name="LAM, Hong Ching Anastasia [SES]" userId="S::ahclam@eduhk.hk::038fd606-69f0-44a4-92b2-1d192a159564" providerId="AD" clId="Web-{80B5F1BE-97A4-3FD5-56DB-6BE046607093}"/>
    <pc:docChg chg="addSld delSld modSld sldOrd">
      <pc:chgData name="LAM, Hong Ching Anastasia [SES]" userId="S::ahclam@eduhk.hk::038fd606-69f0-44a4-92b2-1d192a159564" providerId="AD" clId="Web-{80B5F1BE-97A4-3FD5-56DB-6BE046607093}" dt="2022-10-11T02:54:27.186" v="126"/>
      <pc:docMkLst>
        <pc:docMk/>
      </pc:docMkLst>
      <pc:sldChg chg="modSp">
        <pc:chgData name="LAM, Hong Ching Anastasia [SES]" userId="S::ahclam@eduhk.hk::038fd606-69f0-44a4-92b2-1d192a159564" providerId="AD" clId="Web-{80B5F1BE-97A4-3FD5-56DB-6BE046607093}" dt="2022-10-11T02:13:51.695" v="125" actId="20577"/>
        <pc:sldMkLst>
          <pc:docMk/>
          <pc:sldMk cId="942134075" sldId="298"/>
        </pc:sldMkLst>
        <pc:spChg chg="mod">
          <ac:chgData name="LAM, Hong Ching Anastasia [SES]" userId="S::ahclam@eduhk.hk::038fd606-69f0-44a4-92b2-1d192a159564" providerId="AD" clId="Web-{80B5F1BE-97A4-3FD5-56DB-6BE046607093}" dt="2022-10-11T02:13:51.695" v="125" actId="20577"/>
          <ac:spMkLst>
            <pc:docMk/>
            <pc:sldMk cId="942134075" sldId="298"/>
            <ac:spMk id="5" creationId="{DEA4F46A-7942-EF31-02DB-908175EC5701}"/>
          </ac:spMkLst>
        </pc:spChg>
      </pc:sldChg>
      <pc:sldChg chg="modSp ord">
        <pc:chgData name="LAM, Hong Ching Anastasia [SES]" userId="S::ahclam@eduhk.hk::038fd606-69f0-44a4-92b2-1d192a159564" providerId="AD" clId="Web-{80B5F1BE-97A4-3FD5-56DB-6BE046607093}" dt="2022-10-11T02:11:24.207" v="93" actId="20577"/>
        <pc:sldMkLst>
          <pc:docMk/>
          <pc:sldMk cId="4238369790" sldId="300"/>
        </pc:sldMkLst>
        <pc:spChg chg="mod">
          <ac:chgData name="LAM, Hong Ching Anastasia [SES]" userId="S::ahclam@eduhk.hk::038fd606-69f0-44a4-92b2-1d192a159564" providerId="AD" clId="Web-{80B5F1BE-97A4-3FD5-56DB-6BE046607093}" dt="2022-10-11T02:11:24.207" v="93" actId="20577"/>
          <ac:spMkLst>
            <pc:docMk/>
            <pc:sldMk cId="4238369790" sldId="300"/>
            <ac:spMk id="4" creationId="{00000000-0000-0000-0000-000000000000}"/>
          </ac:spMkLst>
        </pc:spChg>
        <pc:spChg chg="mod">
          <ac:chgData name="LAM, Hong Ching Anastasia [SES]" userId="S::ahclam@eduhk.hk::038fd606-69f0-44a4-92b2-1d192a159564" providerId="AD" clId="Web-{80B5F1BE-97A4-3FD5-56DB-6BE046607093}" dt="2022-10-11T02:09:52.455" v="58" actId="1076"/>
          <ac:spMkLst>
            <pc:docMk/>
            <pc:sldMk cId="4238369790" sldId="300"/>
            <ac:spMk id="8" creationId="{AD6D510E-A928-F798-2267-3B16A782E074}"/>
          </ac:spMkLst>
        </pc:spChg>
      </pc:sldChg>
      <pc:sldChg chg="modSp ord">
        <pc:chgData name="LAM, Hong Ching Anastasia [SES]" userId="S::ahclam@eduhk.hk::038fd606-69f0-44a4-92b2-1d192a159564" providerId="AD" clId="Web-{80B5F1BE-97A4-3FD5-56DB-6BE046607093}" dt="2022-10-11T02:10:56.004" v="87" actId="20577"/>
        <pc:sldMkLst>
          <pc:docMk/>
          <pc:sldMk cId="653829331" sldId="301"/>
        </pc:sldMkLst>
        <pc:spChg chg="mod">
          <ac:chgData name="LAM, Hong Ching Anastasia [SES]" userId="S::ahclam@eduhk.hk::038fd606-69f0-44a4-92b2-1d192a159564" providerId="AD" clId="Web-{80B5F1BE-97A4-3FD5-56DB-6BE046607093}" dt="2022-10-11T02:10:56.004" v="87" actId="20577"/>
          <ac:spMkLst>
            <pc:docMk/>
            <pc:sldMk cId="653829331" sldId="301"/>
            <ac:spMk id="4" creationId="{00000000-0000-0000-0000-000000000000}"/>
          </ac:spMkLst>
        </pc:spChg>
        <pc:spChg chg="mod">
          <ac:chgData name="LAM, Hong Ching Anastasia [SES]" userId="S::ahclam@eduhk.hk::038fd606-69f0-44a4-92b2-1d192a159564" providerId="AD" clId="Web-{80B5F1BE-97A4-3FD5-56DB-6BE046607093}" dt="2022-10-11T02:10:01.002" v="60" actId="1076"/>
          <ac:spMkLst>
            <pc:docMk/>
            <pc:sldMk cId="653829331" sldId="301"/>
            <ac:spMk id="8" creationId="{C1B529ED-6A9C-F49A-B6B4-C3A5B118EFE0}"/>
          </ac:spMkLst>
        </pc:spChg>
      </pc:sldChg>
      <pc:sldChg chg="addSp delSp modSp">
        <pc:chgData name="LAM, Hong Ching Anastasia [SES]" userId="S::ahclam@eduhk.hk::038fd606-69f0-44a4-92b2-1d192a159564" providerId="AD" clId="Web-{80B5F1BE-97A4-3FD5-56DB-6BE046607093}" dt="2022-10-11T02:07:47.390" v="25" actId="20577"/>
        <pc:sldMkLst>
          <pc:docMk/>
          <pc:sldMk cId="874207613" sldId="303"/>
        </pc:sldMkLst>
        <pc:spChg chg="mod">
          <ac:chgData name="LAM, Hong Ching Anastasia [SES]" userId="S::ahclam@eduhk.hk::038fd606-69f0-44a4-92b2-1d192a159564" providerId="AD" clId="Web-{80B5F1BE-97A4-3FD5-56DB-6BE046607093}" dt="2022-10-11T02:07:47.390" v="25" actId="20577"/>
          <ac:spMkLst>
            <pc:docMk/>
            <pc:sldMk cId="874207613" sldId="303"/>
            <ac:spMk id="4" creationId="{00000000-0000-0000-0000-000000000000}"/>
          </ac:spMkLst>
        </pc:spChg>
        <pc:picChg chg="del mod">
          <ac:chgData name="LAM, Hong Ching Anastasia [SES]" userId="S::ahclam@eduhk.hk::038fd606-69f0-44a4-92b2-1d192a159564" providerId="AD" clId="Web-{80B5F1BE-97A4-3FD5-56DB-6BE046607093}" dt="2022-10-11T02:07:10.202" v="15"/>
          <ac:picMkLst>
            <pc:docMk/>
            <pc:sldMk cId="874207613" sldId="303"/>
            <ac:picMk id="5" creationId="{E03BF0B4-B257-9182-60D8-B4A0271CD392}"/>
          </ac:picMkLst>
        </pc:picChg>
        <pc:picChg chg="add mod">
          <ac:chgData name="LAM, Hong Ching Anastasia [SES]" userId="S::ahclam@eduhk.hk::038fd606-69f0-44a4-92b2-1d192a159564" providerId="AD" clId="Web-{80B5F1BE-97A4-3FD5-56DB-6BE046607093}" dt="2022-10-11T02:07:18.718" v="18" actId="14100"/>
          <ac:picMkLst>
            <pc:docMk/>
            <pc:sldMk cId="874207613" sldId="303"/>
            <ac:picMk id="6" creationId="{5AE4C268-F318-5263-FB5A-293512E40073}"/>
          </ac:picMkLst>
        </pc:picChg>
      </pc:sldChg>
      <pc:sldChg chg="addSp delSp modSp add replId">
        <pc:chgData name="LAM, Hong Ching Anastasia [SES]" userId="S::ahclam@eduhk.hk::038fd606-69f0-44a4-92b2-1d192a159564" providerId="AD" clId="Web-{80B5F1BE-97A4-3FD5-56DB-6BE046607093}" dt="2022-10-11T02:08:54.110" v="39" actId="20577"/>
        <pc:sldMkLst>
          <pc:docMk/>
          <pc:sldMk cId="279274343" sldId="304"/>
        </pc:sldMkLst>
        <pc:spChg chg="mod">
          <ac:chgData name="LAM, Hong Ching Anastasia [SES]" userId="S::ahclam@eduhk.hk::038fd606-69f0-44a4-92b2-1d192a159564" providerId="AD" clId="Web-{80B5F1BE-97A4-3FD5-56DB-6BE046607093}" dt="2022-10-11T02:08:54.110" v="39" actId="20577"/>
          <ac:spMkLst>
            <pc:docMk/>
            <pc:sldMk cId="279274343" sldId="304"/>
            <ac:spMk id="4" creationId="{00000000-0000-0000-0000-000000000000}"/>
          </ac:spMkLst>
        </pc:spChg>
        <pc:picChg chg="add mod">
          <ac:chgData name="LAM, Hong Ching Anastasia [SES]" userId="S::ahclam@eduhk.hk::038fd606-69f0-44a4-92b2-1d192a159564" providerId="AD" clId="Web-{80B5F1BE-97A4-3FD5-56DB-6BE046607093}" dt="2022-10-11T02:08:47.688" v="33" actId="1076"/>
          <ac:picMkLst>
            <pc:docMk/>
            <pc:sldMk cId="279274343" sldId="304"/>
            <ac:picMk id="5" creationId="{8DA19247-3A99-4E4D-7062-C86AF793DCC8}"/>
          </ac:picMkLst>
        </pc:picChg>
        <pc:picChg chg="del">
          <ac:chgData name="LAM, Hong Ching Anastasia [SES]" userId="S::ahclam@eduhk.hk::038fd606-69f0-44a4-92b2-1d192a159564" providerId="AD" clId="Web-{80B5F1BE-97A4-3FD5-56DB-6BE046607093}" dt="2022-10-11T02:08:02.062" v="27"/>
          <ac:picMkLst>
            <pc:docMk/>
            <pc:sldMk cId="279274343" sldId="304"/>
            <ac:picMk id="6" creationId="{5AE4C268-F318-5263-FB5A-293512E40073}"/>
          </ac:picMkLst>
        </pc:picChg>
      </pc:sldChg>
      <pc:sldChg chg="del">
        <pc:chgData name="LAM, Hong Ching Anastasia [SES]" userId="S::ahclam@eduhk.hk::038fd606-69f0-44a4-92b2-1d192a159564" providerId="AD" clId="Web-{80B5F1BE-97A4-3FD5-56DB-6BE046607093}" dt="2022-10-11T02:54:27.186" v="126"/>
        <pc:sldMkLst>
          <pc:docMk/>
          <pc:sldMk cId="2760033077" sldId="305"/>
        </pc:sldMkLst>
      </pc:sldChg>
    </pc:docChg>
  </pc:docChgLst>
  <pc:docChgLst>
    <pc:chgData name="NGAI, Chiu Yee Alexandra [SES]" userId="S::acyngai@eduhk.hk::95e938f7-0a54-4a43-8560-f5696b15f1dc" providerId="AD" clId="Web-{B6246D9E-ED7E-1845-B279-7A3B7882E898}"/>
    <pc:docChg chg="mod addSld delSld modSld">
      <pc:chgData name="NGAI, Chiu Yee Alexandra [SES]" userId="S::acyngai@eduhk.hk::95e938f7-0a54-4a43-8560-f5696b15f1dc" providerId="AD" clId="Web-{B6246D9E-ED7E-1845-B279-7A3B7882E898}" dt="2022-10-10T13:22:48.175" v="134"/>
      <pc:docMkLst>
        <pc:docMk/>
      </pc:docMkLst>
      <pc:sldChg chg="addCm">
        <pc:chgData name="NGAI, Chiu Yee Alexandra [SES]" userId="S::acyngai@eduhk.hk::95e938f7-0a54-4a43-8560-f5696b15f1dc" providerId="AD" clId="Web-{B6246D9E-ED7E-1845-B279-7A3B7882E898}" dt="2022-10-10T13:11:46.102" v="24"/>
        <pc:sldMkLst>
          <pc:docMk/>
          <pc:sldMk cId="1611585191" sldId="289"/>
        </pc:sldMkLst>
      </pc:sldChg>
      <pc:sldChg chg="modSp addCm modCm">
        <pc:chgData name="NGAI, Chiu Yee Alexandra [SES]" userId="S::acyngai@eduhk.hk::95e938f7-0a54-4a43-8560-f5696b15f1dc" providerId="AD" clId="Web-{B6246D9E-ED7E-1845-B279-7A3B7882E898}" dt="2022-10-10T13:22:48.175" v="134"/>
        <pc:sldMkLst>
          <pc:docMk/>
          <pc:sldMk cId="1537926248" sldId="299"/>
        </pc:sldMkLst>
        <pc:graphicFrameChg chg="mod modGraphic">
          <ac:chgData name="NGAI, Chiu Yee Alexandra [SES]" userId="S::acyngai@eduhk.hk::95e938f7-0a54-4a43-8560-f5696b15f1dc" providerId="AD" clId="Web-{B6246D9E-ED7E-1845-B279-7A3B7882E898}" dt="2022-10-10T13:15:23.126" v="130"/>
          <ac:graphicFrameMkLst>
            <pc:docMk/>
            <pc:sldMk cId="1537926248" sldId="299"/>
            <ac:graphicFrameMk id="6" creationId="{E59311B1-DBCB-762E-CFF5-3281D28D5264}"/>
          </ac:graphicFrameMkLst>
        </pc:graphicFrameChg>
        <pc:graphicFrameChg chg="mod modGraphic">
          <ac:chgData name="NGAI, Chiu Yee Alexandra [SES]" userId="S::acyngai@eduhk.hk::95e938f7-0a54-4a43-8560-f5696b15f1dc" providerId="AD" clId="Web-{B6246D9E-ED7E-1845-B279-7A3B7882E898}" dt="2022-10-10T13:15:19.907" v="112"/>
          <ac:graphicFrameMkLst>
            <pc:docMk/>
            <pc:sldMk cId="1537926248" sldId="299"/>
            <ac:graphicFrameMk id="8" creationId="{BE18826A-BE21-0B28-F425-18B4AD0C249C}"/>
          </ac:graphicFrameMkLst>
        </pc:graphicFrameChg>
      </pc:sldChg>
      <pc:sldChg chg="addCm modCm">
        <pc:chgData name="NGAI, Chiu Yee Alexandra [SES]" userId="S::acyngai@eduhk.hk::95e938f7-0a54-4a43-8560-f5696b15f1dc" providerId="AD" clId="Web-{B6246D9E-ED7E-1845-B279-7A3B7882E898}" dt="2022-10-10T13:21:53.766" v="133"/>
        <pc:sldMkLst>
          <pc:docMk/>
          <pc:sldMk cId="4238369790" sldId="300"/>
        </pc:sldMkLst>
      </pc:sldChg>
      <pc:sldChg chg="new del">
        <pc:chgData name="NGAI, Chiu Yee Alexandra [SES]" userId="S::acyngai@eduhk.hk::95e938f7-0a54-4a43-8560-f5696b15f1dc" providerId="AD" clId="Web-{B6246D9E-ED7E-1845-B279-7A3B7882E898}" dt="2022-10-10T13:10:43.615" v="22"/>
        <pc:sldMkLst>
          <pc:docMk/>
          <pc:sldMk cId="2406366192" sldId="302"/>
        </pc:sldMkLst>
      </pc:sldChg>
      <pc:sldChg chg="delSp modSp add replId">
        <pc:chgData name="NGAI, Chiu Yee Alexandra [SES]" userId="S::acyngai@eduhk.hk::95e938f7-0a54-4a43-8560-f5696b15f1dc" providerId="AD" clId="Web-{B6246D9E-ED7E-1845-B279-7A3B7882E898}" dt="2022-10-10T13:13:59.123" v="48" actId="14100"/>
        <pc:sldMkLst>
          <pc:docMk/>
          <pc:sldMk cId="874207613" sldId="303"/>
        </pc:sldMkLst>
        <pc:spChg chg="mod">
          <ac:chgData name="NGAI, Chiu Yee Alexandra [SES]" userId="S::acyngai@eduhk.hk::95e938f7-0a54-4a43-8560-f5696b15f1dc" providerId="AD" clId="Web-{B6246D9E-ED7E-1845-B279-7A3B7882E898}" dt="2022-10-10T13:13:59.123" v="48" actId="14100"/>
          <ac:spMkLst>
            <pc:docMk/>
            <pc:sldMk cId="874207613" sldId="303"/>
            <ac:spMk id="4" creationId="{00000000-0000-0000-0000-000000000000}"/>
          </ac:spMkLst>
        </pc:spChg>
        <pc:graphicFrameChg chg="del">
          <ac:chgData name="NGAI, Chiu Yee Alexandra [SES]" userId="S::acyngai@eduhk.hk::95e938f7-0a54-4a43-8560-f5696b15f1dc" providerId="AD" clId="Web-{B6246D9E-ED7E-1845-B279-7A3B7882E898}" dt="2022-10-10T13:10:05.582" v="14"/>
          <ac:graphicFrameMkLst>
            <pc:docMk/>
            <pc:sldMk cId="874207613" sldId="303"/>
            <ac:graphicFrameMk id="6" creationId="{E59311B1-DBCB-762E-CFF5-3281D28D5264}"/>
          </ac:graphicFrameMkLst>
        </pc:graphicFrameChg>
        <pc:graphicFrameChg chg="del">
          <ac:chgData name="NGAI, Chiu Yee Alexandra [SES]" userId="S::acyngai@eduhk.hk::95e938f7-0a54-4a43-8560-f5696b15f1dc" providerId="AD" clId="Web-{B6246D9E-ED7E-1845-B279-7A3B7882E898}" dt="2022-10-10T13:10:13.411" v="15"/>
          <ac:graphicFrameMkLst>
            <pc:docMk/>
            <pc:sldMk cId="874207613" sldId="303"/>
            <ac:graphicFrameMk id="8" creationId="{BE18826A-BE21-0B28-F425-18B4AD0C249C}"/>
          </ac:graphicFrameMkLst>
        </pc:graphicFrameChg>
      </pc:sldChg>
    </pc:docChg>
  </pc:docChgLst>
  <pc:docChgLst>
    <pc:chgData name="LAM, Hong Ching Anastasia [SES]" userId="S::ahclam@eduhk.hk::038fd606-69f0-44a4-92b2-1d192a159564" providerId="AD" clId="Web-{102C946F-D885-BB8F-8010-C7F208890CA2}"/>
    <pc:docChg chg="addSld delSld modSld sldOrd">
      <pc:chgData name="LAM, Hong Ching Anastasia [SES]" userId="S::ahclam@eduhk.hk::038fd606-69f0-44a4-92b2-1d192a159564" providerId="AD" clId="Web-{102C946F-D885-BB8F-8010-C7F208890CA2}" dt="2022-10-07T09:20:07.633" v="203" actId="20577"/>
      <pc:docMkLst>
        <pc:docMk/>
      </pc:docMkLst>
      <pc:sldChg chg="modSp">
        <pc:chgData name="LAM, Hong Ching Anastasia [SES]" userId="S::ahclam@eduhk.hk::038fd606-69f0-44a4-92b2-1d192a159564" providerId="AD" clId="Web-{102C946F-D885-BB8F-8010-C7F208890CA2}" dt="2022-10-07T01:18:09.197" v="4" actId="1076"/>
        <pc:sldMkLst>
          <pc:docMk/>
          <pc:sldMk cId="1052765837" sldId="271"/>
        </pc:sldMkLst>
        <pc:picChg chg="mod modCrop">
          <ac:chgData name="LAM, Hong Ching Anastasia [SES]" userId="S::ahclam@eduhk.hk::038fd606-69f0-44a4-92b2-1d192a159564" providerId="AD" clId="Web-{102C946F-D885-BB8F-8010-C7F208890CA2}" dt="2022-10-07T01:18:09.197" v="4" actId="1076"/>
          <ac:picMkLst>
            <pc:docMk/>
            <pc:sldMk cId="1052765837" sldId="271"/>
            <ac:picMk id="5" creationId="{89084397-632B-54EC-0262-239A4263C3CA}"/>
          </ac:picMkLst>
        </pc:picChg>
      </pc:sldChg>
      <pc:sldChg chg="modSp">
        <pc:chgData name="LAM, Hong Ching Anastasia [SES]" userId="S::ahclam@eduhk.hk::038fd606-69f0-44a4-92b2-1d192a159564" providerId="AD" clId="Web-{102C946F-D885-BB8F-8010-C7F208890CA2}" dt="2022-10-07T01:19:40.387" v="12" actId="1076"/>
        <pc:sldMkLst>
          <pc:docMk/>
          <pc:sldMk cId="2819913782" sldId="272"/>
        </pc:sldMkLst>
        <pc:picChg chg="mod">
          <ac:chgData name="LAM, Hong Ching Anastasia [SES]" userId="S::ahclam@eduhk.hk::038fd606-69f0-44a4-92b2-1d192a159564" providerId="AD" clId="Web-{102C946F-D885-BB8F-8010-C7F208890CA2}" dt="2022-10-07T01:19:40.387" v="12" actId="1076"/>
          <ac:picMkLst>
            <pc:docMk/>
            <pc:sldMk cId="2819913782" sldId="272"/>
            <ac:picMk id="5" creationId="{EDB59879-CF13-1656-5513-D74287AD9336}"/>
          </ac:picMkLst>
        </pc:picChg>
      </pc:sldChg>
      <pc:sldChg chg="modSp">
        <pc:chgData name="LAM, Hong Ching Anastasia [SES]" userId="S::ahclam@eduhk.hk::038fd606-69f0-44a4-92b2-1d192a159564" providerId="AD" clId="Web-{102C946F-D885-BB8F-8010-C7F208890CA2}" dt="2022-10-07T01:19:10.027" v="11" actId="1076"/>
        <pc:sldMkLst>
          <pc:docMk/>
          <pc:sldMk cId="2238082499" sldId="274"/>
        </pc:sldMkLst>
        <pc:picChg chg="mod">
          <ac:chgData name="LAM, Hong Ching Anastasia [SES]" userId="S::ahclam@eduhk.hk::038fd606-69f0-44a4-92b2-1d192a159564" providerId="AD" clId="Web-{102C946F-D885-BB8F-8010-C7F208890CA2}" dt="2022-10-07T01:19:10.027" v="11" actId="1076"/>
          <ac:picMkLst>
            <pc:docMk/>
            <pc:sldMk cId="2238082499" sldId="274"/>
            <ac:picMk id="6" creationId="{47162FD2-A4A2-6712-F928-3F1C35D61CA0}"/>
          </ac:picMkLst>
        </pc:picChg>
      </pc:sldChg>
      <pc:sldChg chg="modSp">
        <pc:chgData name="LAM, Hong Ching Anastasia [SES]" userId="S::ahclam@eduhk.hk::038fd606-69f0-44a4-92b2-1d192a159564" providerId="AD" clId="Web-{102C946F-D885-BB8F-8010-C7F208890CA2}" dt="2022-10-07T01:18:58.011" v="9" actId="1076"/>
        <pc:sldMkLst>
          <pc:docMk/>
          <pc:sldMk cId="1315642883" sldId="277"/>
        </pc:sldMkLst>
        <pc:picChg chg="mod modCrop">
          <ac:chgData name="LAM, Hong Ching Anastasia [SES]" userId="S::ahclam@eduhk.hk::038fd606-69f0-44a4-92b2-1d192a159564" providerId="AD" clId="Web-{102C946F-D885-BB8F-8010-C7F208890CA2}" dt="2022-10-07T01:18:58.011" v="9" actId="1076"/>
          <ac:picMkLst>
            <pc:docMk/>
            <pc:sldMk cId="1315642883" sldId="277"/>
            <ac:picMk id="5" creationId="{89084397-632B-54EC-0262-239A4263C3CA}"/>
          </ac:picMkLst>
        </pc:picChg>
      </pc:sldChg>
      <pc:sldChg chg="new del">
        <pc:chgData name="LAM, Hong Ching Anastasia [SES]" userId="S::ahclam@eduhk.hk::038fd606-69f0-44a4-92b2-1d192a159564" providerId="AD" clId="Web-{102C946F-D885-BB8F-8010-C7F208890CA2}" dt="2022-10-07T09:03:54.223" v="14"/>
        <pc:sldMkLst>
          <pc:docMk/>
          <pc:sldMk cId="1491998749" sldId="286"/>
        </pc:sldMkLst>
      </pc:sldChg>
      <pc:sldChg chg="modSp add replId">
        <pc:chgData name="LAM, Hong Ching Anastasia [SES]" userId="S::ahclam@eduhk.hk::038fd606-69f0-44a4-92b2-1d192a159564" providerId="AD" clId="Web-{102C946F-D885-BB8F-8010-C7F208890CA2}" dt="2022-10-07T09:06:32.601" v="62" actId="20577"/>
        <pc:sldMkLst>
          <pc:docMk/>
          <pc:sldMk cId="3399499062" sldId="286"/>
        </pc:sldMkLst>
        <pc:spChg chg="mod">
          <ac:chgData name="LAM, Hong Ching Anastasia [SES]" userId="S::ahclam@eduhk.hk::038fd606-69f0-44a4-92b2-1d192a159564" providerId="AD" clId="Web-{102C946F-D885-BB8F-8010-C7F208890CA2}" dt="2022-10-07T09:04:44.786" v="26" actId="20577"/>
          <ac:spMkLst>
            <pc:docMk/>
            <pc:sldMk cId="3399499062" sldId="286"/>
            <ac:spMk id="4" creationId="{00000000-0000-0000-0000-000000000000}"/>
          </ac:spMkLst>
        </pc:spChg>
        <pc:spChg chg="mod">
          <ac:chgData name="LAM, Hong Ching Anastasia [SES]" userId="S::ahclam@eduhk.hk::038fd606-69f0-44a4-92b2-1d192a159564" providerId="AD" clId="Web-{102C946F-D885-BB8F-8010-C7F208890CA2}" dt="2022-10-07T09:06:32.601" v="62" actId="20577"/>
          <ac:spMkLst>
            <pc:docMk/>
            <pc:sldMk cId="3399499062" sldId="286"/>
            <ac:spMk id="5" creationId="{5A721C4D-A433-76C5-6BB5-8532CF49A302}"/>
          </ac:spMkLst>
        </pc:spChg>
      </pc:sldChg>
      <pc:sldChg chg="addSp delSp modSp add replId">
        <pc:chgData name="LAM, Hong Ching Anastasia [SES]" userId="S::ahclam@eduhk.hk::038fd606-69f0-44a4-92b2-1d192a159564" providerId="AD" clId="Web-{102C946F-D885-BB8F-8010-C7F208890CA2}" dt="2022-10-07T09:11:18.576" v="115" actId="20577"/>
        <pc:sldMkLst>
          <pc:docMk/>
          <pc:sldMk cId="34315372" sldId="287"/>
        </pc:sldMkLst>
        <pc:spChg chg="mod">
          <ac:chgData name="LAM, Hong Ching Anastasia [SES]" userId="S::ahclam@eduhk.hk::038fd606-69f0-44a4-92b2-1d192a159564" providerId="AD" clId="Web-{102C946F-D885-BB8F-8010-C7F208890CA2}" dt="2022-10-07T09:11:18.576" v="115" actId="20577"/>
          <ac:spMkLst>
            <pc:docMk/>
            <pc:sldMk cId="34315372" sldId="287"/>
            <ac:spMk id="4" creationId="{00000000-0000-0000-0000-000000000000}"/>
          </ac:spMkLst>
        </pc:spChg>
        <pc:spChg chg="del mod">
          <ac:chgData name="LAM, Hong Ching Anastasia [SES]" userId="S::ahclam@eduhk.hk::038fd606-69f0-44a4-92b2-1d192a159564" providerId="AD" clId="Web-{102C946F-D885-BB8F-8010-C7F208890CA2}" dt="2022-10-07T09:10:55.716" v="112"/>
          <ac:spMkLst>
            <pc:docMk/>
            <pc:sldMk cId="34315372" sldId="287"/>
            <ac:spMk id="5" creationId="{5A721C4D-A433-76C5-6BB5-8532CF49A302}"/>
          </ac:spMkLst>
        </pc:spChg>
        <pc:graphicFrameChg chg="add del mod modGraphic">
          <ac:chgData name="LAM, Hong Ching Anastasia [SES]" userId="S::ahclam@eduhk.hk::038fd606-69f0-44a4-92b2-1d192a159564" providerId="AD" clId="Web-{102C946F-D885-BB8F-8010-C7F208890CA2}" dt="2022-10-07T09:10:26.574" v="71"/>
          <ac:graphicFrameMkLst>
            <pc:docMk/>
            <pc:sldMk cId="34315372" sldId="287"/>
            <ac:graphicFrameMk id="7" creationId="{0E197E4D-14CE-5F1F-B6A6-62E8D2706F8E}"/>
          </ac:graphicFrameMkLst>
        </pc:graphicFrameChg>
        <pc:graphicFrameChg chg="add mod modGraphic">
          <ac:chgData name="LAM, Hong Ching Anastasia [SES]" userId="S::ahclam@eduhk.hk::038fd606-69f0-44a4-92b2-1d192a159564" providerId="AD" clId="Web-{102C946F-D885-BB8F-8010-C7F208890CA2}" dt="2022-10-07T09:10:50.044" v="110"/>
          <ac:graphicFrameMkLst>
            <pc:docMk/>
            <pc:sldMk cId="34315372" sldId="287"/>
            <ac:graphicFrameMk id="9" creationId="{4B8B2F4C-48C4-B0AB-C2AE-5B198C9CF65B}"/>
          </ac:graphicFrameMkLst>
        </pc:graphicFrameChg>
      </pc:sldChg>
      <pc:sldChg chg="modSp add replId">
        <pc:chgData name="LAM, Hong Ching Anastasia [SES]" userId="S::ahclam@eduhk.hk::038fd606-69f0-44a4-92b2-1d192a159564" providerId="AD" clId="Web-{102C946F-D885-BB8F-8010-C7F208890CA2}" dt="2022-10-07T09:15:50.175" v="147" actId="20577"/>
        <pc:sldMkLst>
          <pc:docMk/>
          <pc:sldMk cId="1827888593" sldId="288"/>
        </pc:sldMkLst>
        <pc:spChg chg="mod">
          <ac:chgData name="LAM, Hong Ching Anastasia [SES]" userId="S::ahclam@eduhk.hk::038fd606-69f0-44a4-92b2-1d192a159564" providerId="AD" clId="Web-{102C946F-D885-BB8F-8010-C7F208890CA2}" dt="2022-10-07T09:13:21.406" v="129" actId="20577"/>
          <ac:spMkLst>
            <pc:docMk/>
            <pc:sldMk cId="1827888593" sldId="288"/>
            <ac:spMk id="4" creationId="{00000000-0000-0000-0000-000000000000}"/>
          </ac:spMkLst>
        </pc:spChg>
        <pc:spChg chg="mod">
          <ac:chgData name="LAM, Hong Ching Anastasia [SES]" userId="S::ahclam@eduhk.hk::038fd606-69f0-44a4-92b2-1d192a159564" providerId="AD" clId="Web-{102C946F-D885-BB8F-8010-C7F208890CA2}" dt="2022-10-07T09:15:50.175" v="147" actId="20577"/>
          <ac:spMkLst>
            <pc:docMk/>
            <pc:sldMk cId="1827888593" sldId="288"/>
            <ac:spMk id="5" creationId="{5A721C4D-A433-76C5-6BB5-8532CF49A302}"/>
          </ac:spMkLst>
        </pc:spChg>
      </pc:sldChg>
      <pc:sldChg chg="addSp delSp modSp add replId">
        <pc:chgData name="LAM, Hong Ching Anastasia [SES]" userId="S::ahclam@eduhk.hk::038fd606-69f0-44a4-92b2-1d192a159564" providerId="AD" clId="Web-{102C946F-D885-BB8F-8010-C7F208890CA2}" dt="2022-10-07T09:18:59.163" v="189"/>
        <pc:sldMkLst>
          <pc:docMk/>
          <pc:sldMk cId="1611585191" sldId="289"/>
        </pc:sldMkLst>
        <pc:spChg chg="mod">
          <ac:chgData name="LAM, Hong Ching Anastasia [SES]" userId="S::ahclam@eduhk.hk::038fd606-69f0-44a4-92b2-1d192a159564" providerId="AD" clId="Web-{102C946F-D885-BB8F-8010-C7F208890CA2}" dt="2022-10-07T09:12:55.343" v="127" actId="20577"/>
          <ac:spMkLst>
            <pc:docMk/>
            <pc:sldMk cId="1611585191" sldId="289"/>
            <ac:spMk id="4" creationId="{00000000-0000-0000-0000-000000000000}"/>
          </ac:spMkLst>
        </pc:spChg>
        <pc:spChg chg="del">
          <ac:chgData name="LAM, Hong Ching Anastasia [SES]" userId="S::ahclam@eduhk.hk::038fd606-69f0-44a4-92b2-1d192a159564" providerId="AD" clId="Web-{102C946F-D885-BB8F-8010-C7F208890CA2}" dt="2022-10-07T09:18:20.615" v="148"/>
          <ac:spMkLst>
            <pc:docMk/>
            <pc:sldMk cId="1611585191" sldId="289"/>
            <ac:spMk id="5" creationId="{5A721C4D-A433-76C5-6BB5-8532CF49A302}"/>
          </ac:spMkLst>
        </pc:spChg>
        <pc:graphicFrameChg chg="add mod modGraphic">
          <ac:chgData name="LAM, Hong Ching Anastasia [SES]" userId="S::ahclam@eduhk.hk::038fd606-69f0-44a4-92b2-1d192a159564" providerId="AD" clId="Web-{102C946F-D885-BB8F-8010-C7F208890CA2}" dt="2022-10-07T09:18:59.163" v="189"/>
          <ac:graphicFrameMkLst>
            <pc:docMk/>
            <pc:sldMk cId="1611585191" sldId="289"/>
            <ac:graphicFrameMk id="8" creationId="{1EF3448D-1D76-85A4-ED96-E6E88333DD14}"/>
          </ac:graphicFrameMkLst>
        </pc:graphicFrameChg>
        <pc:picChg chg="add del mod">
          <ac:chgData name="LAM, Hong Ching Anastasia [SES]" userId="S::ahclam@eduhk.hk::038fd606-69f0-44a4-92b2-1d192a159564" providerId="AD" clId="Web-{102C946F-D885-BB8F-8010-C7F208890CA2}" dt="2022-10-07T09:18:29.584" v="151"/>
          <ac:picMkLst>
            <pc:docMk/>
            <pc:sldMk cId="1611585191" sldId="289"/>
            <ac:picMk id="6" creationId="{8D9688EE-BD2D-0F8B-7910-02A77F40CFF3}"/>
          </ac:picMkLst>
        </pc:picChg>
      </pc:sldChg>
      <pc:sldChg chg="delSp modSp add replId">
        <pc:chgData name="LAM, Hong Ching Anastasia [SES]" userId="S::ahclam@eduhk.hk::038fd606-69f0-44a4-92b2-1d192a159564" providerId="AD" clId="Web-{102C946F-D885-BB8F-8010-C7F208890CA2}" dt="2022-10-07T09:19:58.727" v="201"/>
        <pc:sldMkLst>
          <pc:docMk/>
          <pc:sldMk cId="3320484860" sldId="290"/>
        </pc:sldMkLst>
        <pc:spChg chg="mod">
          <ac:chgData name="LAM, Hong Ching Anastasia [SES]" userId="S::ahclam@eduhk.hk::038fd606-69f0-44a4-92b2-1d192a159564" providerId="AD" clId="Web-{102C946F-D885-BB8F-8010-C7F208890CA2}" dt="2022-10-07T09:19:53.945" v="200" actId="20577"/>
          <ac:spMkLst>
            <pc:docMk/>
            <pc:sldMk cId="3320484860" sldId="290"/>
            <ac:spMk id="4" creationId="{00000000-0000-0000-0000-000000000000}"/>
          </ac:spMkLst>
        </pc:spChg>
        <pc:spChg chg="del">
          <ac:chgData name="LAM, Hong Ching Anastasia [SES]" userId="S::ahclam@eduhk.hk::038fd606-69f0-44a4-92b2-1d192a159564" providerId="AD" clId="Web-{102C946F-D885-BB8F-8010-C7F208890CA2}" dt="2022-10-07T09:19:58.727" v="201"/>
          <ac:spMkLst>
            <pc:docMk/>
            <pc:sldMk cId="3320484860" sldId="290"/>
            <ac:spMk id="5" creationId="{5A721C4D-A433-76C5-6BB5-8532CF49A302}"/>
          </ac:spMkLst>
        </pc:spChg>
      </pc:sldChg>
      <pc:sldChg chg="delSp modSp add ord replId">
        <pc:chgData name="LAM, Hong Ching Anastasia [SES]" userId="S::ahclam@eduhk.hk::038fd606-69f0-44a4-92b2-1d192a159564" providerId="AD" clId="Web-{102C946F-D885-BB8F-8010-C7F208890CA2}" dt="2022-10-07T09:20:07.633" v="203" actId="20577"/>
        <pc:sldMkLst>
          <pc:docMk/>
          <pc:sldMk cId="3392642232" sldId="291"/>
        </pc:sldMkLst>
        <pc:spChg chg="mod">
          <ac:chgData name="LAM, Hong Ching Anastasia [SES]" userId="S::ahclam@eduhk.hk::038fd606-69f0-44a4-92b2-1d192a159564" providerId="AD" clId="Web-{102C946F-D885-BB8F-8010-C7F208890CA2}" dt="2022-10-07T09:20:07.633" v="203" actId="20577"/>
          <ac:spMkLst>
            <pc:docMk/>
            <pc:sldMk cId="3392642232" sldId="291"/>
            <ac:spMk id="4" creationId="{00000000-0000-0000-0000-000000000000}"/>
          </ac:spMkLst>
        </pc:spChg>
        <pc:spChg chg="del">
          <ac:chgData name="LAM, Hong Ching Anastasia [SES]" userId="S::ahclam@eduhk.hk::038fd606-69f0-44a4-92b2-1d192a159564" providerId="AD" clId="Web-{102C946F-D885-BB8F-8010-C7F208890CA2}" dt="2022-10-07T09:20:02.899" v="202"/>
          <ac:spMkLst>
            <pc:docMk/>
            <pc:sldMk cId="3392642232" sldId="291"/>
            <ac:spMk id="5" creationId="{5A721C4D-A433-76C5-6BB5-8532CF49A302}"/>
          </ac:spMkLst>
        </pc:spChg>
      </pc:sldChg>
      <pc:sldChg chg="add del replId">
        <pc:chgData name="LAM, Hong Ching Anastasia [SES]" userId="S::ahclam@eduhk.hk::038fd606-69f0-44a4-92b2-1d192a159564" providerId="AD" clId="Web-{102C946F-D885-BB8F-8010-C7F208890CA2}" dt="2022-10-07T09:19:41.586" v="196"/>
        <pc:sldMkLst>
          <pc:docMk/>
          <pc:sldMk cId="2725924971" sldId="292"/>
        </pc:sldMkLst>
      </pc:sldChg>
      <pc:sldChg chg="add del replId">
        <pc:chgData name="LAM, Hong Ching Anastasia [SES]" userId="S::ahclam@eduhk.hk::038fd606-69f0-44a4-92b2-1d192a159564" providerId="AD" clId="Web-{102C946F-D885-BB8F-8010-C7F208890CA2}" dt="2022-10-07T09:19:39.851" v="195"/>
        <pc:sldMkLst>
          <pc:docMk/>
          <pc:sldMk cId="3695932477" sldId="293"/>
        </pc:sldMkLst>
      </pc:sldChg>
      <pc:sldChg chg="add del replId">
        <pc:chgData name="LAM, Hong Ching Anastasia [SES]" userId="S::ahclam@eduhk.hk::038fd606-69f0-44a4-92b2-1d192a159564" providerId="AD" clId="Web-{102C946F-D885-BB8F-8010-C7F208890CA2}" dt="2022-10-07T09:19:38.914" v="194"/>
        <pc:sldMkLst>
          <pc:docMk/>
          <pc:sldMk cId="1077886589" sldId="294"/>
        </pc:sldMkLst>
      </pc:sldChg>
      <pc:sldChg chg="add del replId">
        <pc:chgData name="LAM, Hong Ching Anastasia [SES]" userId="S::ahclam@eduhk.hk::038fd606-69f0-44a4-92b2-1d192a159564" providerId="AD" clId="Web-{102C946F-D885-BB8F-8010-C7F208890CA2}" dt="2022-10-07T09:19:37.773" v="193"/>
        <pc:sldMkLst>
          <pc:docMk/>
          <pc:sldMk cId="1789139817" sldId="295"/>
        </pc:sldMkLst>
      </pc:sldChg>
      <pc:sldChg chg="modSp add replId">
        <pc:chgData name="LAM, Hong Ching Anastasia [SES]" userId="S::ahclam@eduhk.hk::038fd606-69f0-44a4-92b2-1d192a159564" providerId="AD" clId="Web-{102C946F-D885-BB8F-8010-C7F208890CA2}" dt="2022-10-07T09:11:52.248" v="118" actId="20577"/>
        <pc:sldMkLst>
          <pc:docMk/>
          <pc:sldMk cId="2896632338" sldId="296"/>
        </pc:sldMkLst>
        <pc:spChg chg="mod">
          <ac:chgData name="LAM, Hong Ching Anastasia [SES]" userId="S::ahclam@eduhk.hk::038fd606-69f0-44a4-92b2-1d192a159564" providerId="AD" clId="Web-{102C946F-D885-BB8F-8010-C7F208890CA2}" dt="2022-10-07T09:11:52.248" v="118" actId="20577"/>
          <ac:spMkLst>
            <pc:docMk/>
            <pc:sldMk cId="2896632338" sldId="296"/>
            <ac:spMk id="4" creationId="{00000000-0000-0000-0000-000000000000}"/>
          </ac:spMkLst>
        </pc:spChg>
      </pc:sldChg>
      <pc:sldChg chg="modSp add replId">
        <pc:chgData name="LAM, Hong Ching Anastasia [SES]" userId="S::ahclam@eduhk.hk::038fd606-69f0-44a4-92b2-1d192a159564" providerId="AD" clId="Web-{102C946F-D885-BB8F-8010-C7F208890CA2}" dt="2022-10-07T09:19:19.257" v="191" actId="20577"/>
        <pc:sldMkLst>
          <pc:docMk/>
          <pc:sldMk cId="41689551" sldId="297"/>
        </pc:sldMkLst>
        <pc:spChg chg="mod">
          <ac:chgData name="LAM, Hong Ching Anastasia [SES]" userId="S::ahclam@eduhk.hk::038fd606-69f0-44a4-92b2-1d192a159564" providerId="AD" clId="Web-{102C946F-D885-BB8F-8010-C7F208890CA2}" dt="2022-10-07T09:19:19.257" v="191" actId="20577"/>
          <ac:spMkLst>
            <pc:docMk/>
            <pc:sldMk cId="41689551" sldId="297"/>
            <ac:spMk id="4" creationId="{00000000-0000-0000-0000-000000000000}"/>
          </ac:spMkLst>
        </pc:spChg>
      </pc:sldChg>
    </pc:docChg>
  </pc:docChgLst>
  <pc:docChgLst>
    <pc:chgData name="NGAI, Chiu Yee Alexandra [SES]" userId="S::acyngai@eduhk.hk::95e938f7-0a54-4a43-8560-f5696b15f1dc" providerId="AD" clId="Web-{913022EE-6D11-7E96-5924-DBC637B68B68}"/>
    <pc:docChg chg="modSld">
      <pc:chgData name="NGAI, Chiu Yee Alexandra [SES]" userId="S::acyngai@eduhk.hk::95e938f7-0a54-4a43-8560-f5696b15f1dc" providerId="AD" clId="Web-{913022EE-6D11-7E96-5924-DBC637B68B68}" dt="2022-09-28T09:04:23.857" v="9" actId="20577"/>
      <pc:docMkLst>
        <pc:docMk/>
      </pc:docMkLst>
      <pc:sldChg chg="modSp">
        <pc:chgData name="NGAI, Chiu Yee Alexandra [SES]" userId="S::acyngai@eduhk.hk::95e938f7-0a54-4a43-8560-f5696b15f1dc" providerId="AD" clId="Web-{913022EE-6D11-7E96-5924-DBC637B68B68}" dt="2022-09-28T09:04:23.857" v="9" actId="20577"/>
        <pc:sldMkLst>
          <pc:docMk/>
          <pc:sldMk cId="2210278907" sldId="273"/>
        </pc:sldMkLst>
        <pc:spChg chg="mod">
          <ac:chgData name="NGAI, Chiu Yee Alexandra [SES]" userId="S::acyngai@eduhk.hk::95e938f7-0a54-4a43-8560-f5696b15f1dc" providerId="AD" clId="Web-{913022EE-6D11-7E96-5924-DBC637B68B68}" dt="2022-09-28T09:04:23.857" v="9" actId="20577"/>
          <ac:spMkLst>
            <pc:docMk/>
            <pc:sldMk cId="2210278907" sldId="273"/>
            <ac:spMk id="5" creationId="{5A721C4D-A433-76C5-6BB5-8532CF49A302}"/>
          </ac:spMkLst>
        </pc:spChg>
      </pc:sldChg>
      <pc:sldChg chg="modSp">
        <pc:chgData name="NGAI, Chiu Yee Alexandra [SES]" userId="S::acyngai@eduhk.hk::95e938f7-0a54-4a43-8560-f5696b15f1dc" providerId="AD" clId="Web-{913022EE-6D11-7E96-5924-DBC637B68B68}" dt="2022-09-28T09:03:20.434" v="7"/>
        <pc:sldMkLst>
          <pc:docMk/>
          <pc:sldMk cId="1639205380" sldId="275"/>
        </pc:sldMkLst>
        <pc:graphicFrameChg chg="mod modGraphic">
          <ac:chgData name="NGAI, Chiu Yee Alexandra [SES]" userId="S::acyngai@eduhk.hk::95e938f7-0a54-4a43-8560-f5696b15f1dc" providerId="AD" clId="Web-{913022EE-6D11-7E96-5924-DBC637B68B68}" dt="2022-09-28T09:03:20.434" v="7"/>
          <ac:graphicFrameMkLst>
            <pc:docMk/>
            <pc:sldMk cId="1639205380" sldId="275"/>
            <ac:graphicFrameMk id="7" creationId="{27D992BE-9E6A-5E45-4FD6-C26511FEDFCA}"/>
          </ac:graphicFrameMkLst>
        </pc:graphicFrameChg>
      </pc:sldChg>
    </pc:docChg>
  </pc:docChgLst>
  <pc:docChgLst>
    <pc:chgData name="LAM, Hong Ching Anastasia [SES]" userId="S::ahclam@eduhk.hk::038fd606-69f0-44a4-92b2-1d192a159564" providerId="AD" clId="Web-{C0DB6E3E-E164-4DBC-AC28-2A583BB157EA}"/>
    <pc:docChg chg="delSld modSld">
      <pc:chgData name="LAM, Hong Ching Anastasia [SES]" userId="S::ahclam@eduhk.hk::038fd606-69f0-44a4-92b2-1d192a159564" providerId="AD" clId="Web-{C0DB6E3E-E164-4DBC-AC28-2A583BB157EA}" dt="2022-09-23T02:58:26.469" v="14"/>
      <pc:docMkLst>
        <pc:docMk/>
      </pc:docMkLst>
      <pc:sldChg chg="del">
        <pc:chgData name="LAM, Hong Ching Anastasia [SES]" userId="S::ahclam@eduhk.hk::038fd606-69f0-44a4-92b2-1d192a159564" providerId="AD" clId="Web-{C0DB6E3E-E164-4DBC-AC28-2A583BB157EA}" dt="2022-09-23T02:57:40.061" v="0"/>
        <pc:sldMkLst>
          <pc:docMk/>
          <pc:sldMk cId="1457656131" sldId="279"/>
        </pc:sldMkLst>
      </pc:sldChg>
      <pc:sldChg chg="delSp modSp">
        <pc:chgData name="LAM, Hong Ching Anastasia [SES]" userId="S::ahclam@eduhk.hk::038fd606-69f0-44a4-92b2-1d192a159564" providerId="AD" clId="Web-{C0DB6E3E-E164-4DBC-AC28-2A583BB157EA}" dt="2022-09-23T02:58:26.469" v="14"/>
        <pc:sldMkLst>
          <pc:docMk/>
          <pc:sldMk cId="2455593189" sldId="285"/>
        </pc:sldMkLst>
        <pc:spChg chg="del">
          <ac:chgData name="LAM, Hong Ching Anastasia [SES]" userId="S::ahclam@eduhk.hk::038fd606-69f0-44a4-92b2-1d192a159564" providerId="AD" clId="Web-{C0DB6E3E-E164-4DBC-AC28-2A583BB157EA}" dt="2022-09-23T02:58:26.469" v="14"/>
          <ac:spMkLst>
            <pc:docMk/>
            <pc:sldMk cId="2455593189" sldId="285"/>
            <ac:spMk id="5" creationId="{5A721C4D-A433-76C5-6BB5-8532CF49A302}"/>
          </ac:spMkLst>
        </pc:spChg>
        <pc:graphicFrameChg chg="mod modGraphic">
          <ac:chgData name="LAM, Hong Ching Anastasia [SES]" userId="S::ahclam@eduhk.hk::038fd606-69f0-44a4-92b2-1d192a159564" providerId="AD" clId="Web-{C0DB6E3E-E164-4DBC-AC28-2A583BB157EA}" dt="2022-09-23T02:58:19.437" v="13"/>
          <ac:graphicFrameMkLst>
            <pc:docMk/>
            <pc:sldMk cId="2455593189" sldId="285"/>
            <ac:graphicFrameMk id="7" creationId="{6237D071-367C-4DEF-30BC-8D0FCAE97990}"/>
          </ac:graphicFrameMkLst>
        </pc:graphicFrameChg>
      </pc:sldChg>
    </pc:docChg>
  </pc:docChgLst>
  <pc:docChgLst>
    <pc:chgData name="LIU, Danjiao Olivia [SES]" userId="S::doliu@eduhk.hk::e501224d-3e3b-4055-96b0-07047309fcc1" providerId="AD" clId="Web-{CA1B256C-0BF1-7DE7-355E-E496DA2208C3}"/>
    <pc:docChg chg="addSld modSld">
      <pc:chgData name="LIU, Danjiao Olivia [SES]" userId="S::doliu@eduhk.hk::e501224d-3e3b-4055-96b0-07047309fcc1" providerId="AD" clId="Web-{CA1B256C-0BF1-7DE7-355E-E496DA2208C3}" dt="2022-09-21T09:02:28.742" v="21" actId="14100"/>
      <pc:docMkLst>
        <pc:docMk/>
      </pc:docMkLst>
      <pc:sldChg chg="modSp">
        <pc:chgData name="LIU, Danjiao Olivia [SES]" userId="S::doliu@eduhk.hk::e501224d-3e3b-4055-96b0-07047309fcc1" providerId="AD" clId="Web-{CA1B256C-0BF1-7DE7-355E-E496DA2208C3}" dt="2022-09-21T07:05:18.508" v="5" actId="1076"/>
        <pc:sldMkLst>
          <pc:docMk/>
          <pc:sldMk cId="0" sldId="257"/>
        </pc:sldMkLst>
        <pc:picChg chg="mod">
          <ac:chgData name="LIU, Danjiao Olivia [SES]" userId="S::doliu@eduhk.hk::e501224d-3e3b-4055-96b0-07047309fcc1" providerId="AD" clId="Web-{CA1B256C-0BF1-7DE7-355E-E496DA2208C3}" dt="2022-09-21T07:05:18.508" v="5" actId="1076"/>
          <ac:picMkLst>
            <pc:docMk/>
            <pc:sldMk cId="0" sldId="257"/>
            <ac:picMk id="10" creationId="{1784D331-5D15-46A8-991C-EDDC02EF8072}"/>
          </ac:picMkLst>
        </pc:picChg>
        <pc:picChg chg="mod">
          <ac:chgData name="LIU, Danjiao Olivia [SES]" userId="S::doliu@eduhk.hk::e501224d-3e3b-4055-96b0-07047309fcc1" providerId="AD" clId="Web-{CA1B256C-0BF1-7DE7-355E-E496DA2208C3}" dt="2022-09-21T07:05:06.445" v="0" actId="14100"/>
          <ac:picMkLst>
            <pc:docMk/>
            <pc:sldMk cId="0" sldId="257"/>
            <ac:picMk id="14" creationId="{82CF7145-D7E2-4F0A-97B5-B417D1E2609D}"/>
          </ac:picMkLst>
        </pc:picChg>
        <pc:picChg chg="mod">
          <ac:chgData name="LIU, Danjiao Olivia [SES]" userId="S::doliu@eduhk.hk::e501224d-3e3b-4055-96b0-07047309fcc1" providerId="AD" clId="Web-{CA1B256C-0BF1-7DE7-355E-E496DA2208C3}" dt="2022-09-21T07:05:09.821" v="1" actId="14100"/>
          <ac:picMkLst>
            <pc:docMk/>
            <pc:sldMk cId="0" sldId="257"/>
            <ac:picMk id="16" creationId="{1E5DB7AC-7576-436F-A619-7D2BA663D738}"/>
          </ac:picMkLst>
        </pc:picChg>
      </pc:sldChg>
      <pc:sldChg chg="addSp delSp modSp new">
        <pc:chgData name="LIU, Danjiao Olivia [SES]" userId="S::doliu@eduhk.hk::e501224d-3e3b-4055-96b0-07047309fcc1" providerId="AD" clId="Web-{CA1B256C-0BF1-7DE7-355E-E496DA2208C3}" dt="2022-09-21T09:02:28.742" v="21" actId="14100"/>
        <pc:sldMkLst>
          <pc:docMk/>
          <pc:sldMk cId="3045683881" sldId="267"/>
        </pc:sldMkLst>
        <pc:picChg chg="add del mod">
          <ac:chgData name="LIU, Danjiao Olivia [SES]" userId="S::doliu@eduhk.hk::e501224d-3e3b-4055-96b0-07047309fcc1" providerId="AD" clId="Web-{CA1B256C-0BF1-7DE7-355E-E496DA2208C3}" dt="2022-09-21T09:01:56.991" v="15"/>
          <ac:picMkLst>
            <pc:docMk/>
            <pc:sldMk cId="3045683881" sldId="267"/>
            <ac:picMk id="2" creationId="{BB54C19A-D64B-BAB0-7526-ADD1ECAD31D7}"/>
          </ac:picMkLst>
        </pc:picChg>
        <pc:picChg chg="add mod modCrop">
          <ac:chgData name="LIU, Danjiao Olivia [SES]" userId="S::doliu@eduhk.hk::e501224d-3e3b-4055-96b0-07047309fcc1" providerId="AD" clId="Web-{CA1B256C-0BF1-7DE7-355E-E496DA2208C3}" dt="2022-09-21T09:02:28.742" v="21" actId="14100"/>
          <ac:picMkLst>
            <pc:docMk/>
            <pc:sldMk cId="3045683881" sldId="267"/>
            <ac:picMk id="3" creationId="{39067468-9637-CA8F-60E6-4A0F65F6BDAC}"/>
          </ac:picMkLst>
        </pc:picChg>
      </pc:sldChg>
    </pc:docChg>
  </pc:docChgLst>
  <pc:docChgLst>
    <pc:chgData name="NGAI, Chiu Yee Alexandra [SES]" userId="S::acyngai@eduhk.hk::95e938f7-0a54-4a43-8560-f5696b15f1dc" providerId="AD" clId="Web-{DE9478E2-E3D6-935A-CAD1-4DA9AB9FB129}"/>
    <pc:docChg chg="modSld">
      <pc:chgData name="NGAI, Chiu Yee Alexandra [SES]" userId="S::acyngai@eduhk.hk::95e938f7-0a54-4a43-8560-f5696b15f1dc" providerId="AD" clId="Web-{DE9478E2-E3D6-935A-CAD1-4DA9AB9FB129}" dt="2022-10-11T01:28:04.566" v="32"/>
      <pc:docMkLst>
        <pc:docMk/>
      </pc:docMkLst>
      <pc:sldChg chg="delCm">
        <pc:chgData name="NGAI, Chiu Yee Alexandra [SES]" userId="S::acyngai@eduhk.hk::95e938f7-0a54-4a43-8560-f5696b15f1dc" providerId="AD" clId="Web-{DE9478E2-E3D6-935A-CAD1-4DA9AB9FB129}" dt="2022-10-11T01:26:41.032" v="0"/>
        <pc:sldMkLst>
          <pc:docMk/>
          <pc:sldMk cId="1611585191" sldId="289"/>
        </pc:sldMkLst>
      </pc:sldChg>
      <pc:sldChg chg="modSp">
        <pc:chgData name="NGAI, Chiu Yee Alexandra [SES]" userId="S::acyngai@eduhk.hk::95e938f7-0a54-4a43-8560-f5696b15f1dc" providerId="AD" clId="Web-{DE9478E2-E3D6-935A-CAD1-4DA9AB9FB129}" dt="2022-10-11T01:28:04.566" v="32"/>
        <pc:sldMkLst>
          <pc:docMk/>
          <pc:sldMk cId="1537926248" sldId="299"/>
        </pc:sldMkLst>
        <pc:graphicFrameChg chg="mod modGraphic">
          <ac:chgData name="NGAI, Chiu Yee Alexandra [SES]" userId="S::acyngai@eduhk.hk::95e938f7-0a54-4a43-8560-f5696b15f1dc" providerId="AD" clId="Web-{DE9478E2-E3D6-935A-CAD1-4DA9AB9FB129}" dt="2022-10-11T01:27:55.097" v="16"/>
          <ac:graphicFrameMkLst>
            <pc:docMk/>
            <pc:sldMk cId="1537926248" sldId="299"/>
            <ac:graphicFrameMk id="6" creationId="{E59311B1-DBCB-762E-CFF5-3281D28D5264}"/>
          </ac:graphicFrameMkLst>
        </pc:graphicFrameChg>
        <pc:graphicFrameChg chg="mod modGraphic">
          <ac:chgData name="NGAI, Chiu Yee Alexandra [SES]" userId="S::acyngai@eduhk.hk::95e938f7-0a54-4a43-8560-f5696b15f1dc" providerId="AD" clId="Web-{DE9478E2-E3D6-935A-CAD1-4DA9AB9FB129}" dt="2022-10-11T01:28:04.566" v="32"/>
          <ac:graphicFrameMkLst>
            <pc:docMk/>
            <pc:sldMk cId="1537926248" sldId="299"/>
            <ac:graphicFrameMk id="8" creationId="{BE18826A-BE21-0B28-F425-18B4AD0C249C}"/>
          </ac:graphicFrameMkLst>
        </pc:graphicFrameChg>
      </pc:sldChg>
    </pc:docChg>
  </pc:docChgLst>
  <pc:docChgLst>
    <pc:chgData name="NGAI, Chiu Yee Alexandra [SES]" userId="S::acyngai@eduhk.hk::95e938f7-0a54-4a43-8560-f5696b15f1dc" providerId="AD" clId="Web-{776B35E1-CC45-4B8B-8214-B9A315885DA4}"/>
    <pc:docChg chg="modSld">
      <pc:chgData name="NGAI, Chiu Yee Alexandra [SES]" userId="S::acyngai@eduhk.hk::95e938f7-0a54-4a43-8560-f5696b15f1dc" providerId="AD" clId="Web-{776B35E1-CC45-4B8B-8214-B9A315885DA4}" dt="2022-10-07T15:03:11.746" v="1"/>
      <pc:docMkLst>
        <pc:docMk/>
      </pc:docMkLst>
      <pc:sldChg chg="modSp">
        <pc:chgData name="NGAI, Chiu Yee Alexandra [SES]" userId="S::acyngai@eduhk.hk::95e938f7-0a54-4a43-8560-f5696b15f1dc" providerId="AD" clId="Web-{776B35E1-CC45-4B8B-8214-B9A315885DA4}" dt="2022-10-07T15:03:11.746" v="1"/>
        <pc:sldMkLst>
          <pc:docMk/>
          <pc:sldMk cId="1611585191" sldId="289"/>
        </pc:sldMkLst>
        <pc:graphicFrameChg chg="mod modGraphic">
          <ac:chgData name="NGAI, Chiu Yee Alexandra [SES]" userId="S::acyngai@eduhk.hk::95e938f7-0a54-4a43-8560-f5696b15f1dc" providerId="AD" clId="Web-{776B35E1-CC45-4B8B-8214-B9A315885DA4}" dt="2022-10-07T15:03:11.746" v="1"/>
          <ac:graphicFrameMkLst>
            <pc:docMk/>
            <pc:sldMk cId="1611585191" sldId="289"/>
            <ac:graphicFrameMk id="8" creationId="{1EF3448D-1D76-85A4-ED96-E6E88333DD14}"/>
          </ac:graphicFrameMkLst>
        </pc:graphicFrameChg>
      </pc:sldChg>
    </pc:docChg>
  </pc:docChgLst>
  <pc:docChgLst>
    <pc:chgData name="LAM, Hong Ching Anastasia [SES]" userId="S::ahclam@eduhk.hk::038fd606-69f0-44a4-92b2-1d192a159564" providerId="AD" clId="Web-{8EE4EA56-7C93-F928-B2BC-2E6E67F039D9}"/>
    <pc:docChg chg="addSld delSld modSld">
      <pc:chgData name="LAM, Hong Ching Anastasia [SES]" userId="S::ahclam@eduhk.hk::038fd606-69f0-44a4-92b2-1d192a159564" providerId="AD" clId="Web-{8EE4EA56-7C93-F928-B2BC-2E6E67F039D9}" dt="2022-09-22T06:17:04.223" v="1301" actId="1076"/>
      <pc:docMkLst>
        <pc:docMk/>
      </pc:docMkLst>
      <pc:sldChg chg="modSp">
        <pc:chgData name="LAM, Hong Ching Anastasia [SES]" userId="S::ahclam@eduhk.hk::038fd606-69f0-44a4-92b2-1d192a159564" providerId="AD" clId="Web-{8EE4EA56-7C93-F928-B2BC-2E6E67F039D9}" dt="2022-09-22T06:04:42.085" v="1223" actId="20577"/>
        <pc:sldMkLst>
          <pc:docMk/>
          <pc:sldMk cId="0" sldId="256"/>
        </pc:sldMkLst>
        <pc:spChg chg="mod">
          <ac:chgData name="LAM, Hong Ching Anastasia [SES]" userId="S::ahclam@eduhk.hk::038fd606-69f0-44a4-92b2-1d192a159564" providerId="AD" clId="Web-{8EE4EA56-7C93-F928-B2BC-2E6E67F039D9}" dt="2022-09-22T06:04:42.085" v="1223" actId="20577"/>
          <ac:spMkLst>
            <pc:docMk/>
            <pc:sldMk cId="0" sldId="256"/>
            <ac:spMk id="12" creationId="{00000000-0000-0000-0000-000000000000}"/>
          </ac:spMkLst>
        </pc:spChg>
      </pc:sldChg>
      <pc:sldChg chg="addSp delSp modSp">
        <pc:chgData name="LAM, Hong Ching Anastasia [SES]" userId="S::ahclam@eduhk.hk::038fd606-69f0-44a4-92b2-1d192a159564" providerId="AD" clId="Web-{8EE4EA56-7C93-F928-B2BC-2E6E67F039D9}" dt="2022-09-22T06:13:05.136" v="1227"/>
        <pc:sldMkLst>
          <pc:docMk/>
          <pc:sldMk cId="2553859734" sldId="258"/>
        </pc:sldMkLst>
        <pc:spChg chg="del mod">
          <ac:chgData name="LAM, Hong Ching Anastasia [SES]" userId="S::ahclam@eduhk.hk::038fd606-69f0-44a4-92b2-1d192a159564" providerId="AD" clId="Web-{8EE4EA56-7C93-F928-B2BC-2E6E67F039D9}" dt="2022-09-22T03:19:45.804" v="802"/>
          <ac:spMkLst>
            <pc:docMk/>
            <pc:sldMk cId="2553859734" sldId="258"/>
            <ac:spMk id="4" creationId="{00000000-0000-0000-0000-000000000000}"/>
          </ac:spMkLst>
        </pc:spChg>
        <pc:graphicFrameChg chg="del">
          <ac:chgData name="LAM, Hong Ching Anastasia [SES]" userId="S::ahclam@eduhk.hk::038fd606-69f0-44a4-92b2-1d192a159564" providerId="AD" clId="Web-{8EE4EA56-7C93-F928-B2BC-2E6E67F039D9}" dt="2022-09-22T03:15:23.343" v="565"/>
          <ac:graphicFrameMkLst>
            <pc:docMk/>
            <pc:sldMk cId="2553859734" sldId="258"/>
            <ac:graphicFrameMk id="5" creationId="{FCBFB6D5-7DBB-455E-A3B9-A6F623E2EC24}"/>
          </ac:graphicFrameMkLst>
        </pc:graphicFrameChg>
        <pc:graphicFrameChg chg="add mod modGraphic">
          <ac:chgData name="LAM, Hong Ching Anastasia [SES]" userId="S::ahclam@eduhk.hk::038fd606-69f0-44a4-92b2-1d192a159564" providerId="AD" clId="Web-{8EE4EA56-7C93-F928-B2BC-2E6E67F039D9}" dt="2022-09-22T06:13:05.136" v="1227"/>
          <ac:graphicFrameMkLst>
            <pc:docMk/>
            <pc:sldMk cId="2553859734" sldId="258"/>
            <ac:graphicFrameMk id="8" creationId="{3D4777B3-613F-EB74-1399-B84764A88B47}"/>
          </ac:graphicFrameMkLst>
        </pc:graphicFrameChg>
      </pc:sldChg>
      <pc:sldChg chg="addSp delSp modSp">
        <pc:chgData name="LAM, Hong Ching Anastasia [SES]" userId="S::ahclam@eduhk.hk::038fd606-69f0-44a4-92b2-1d192a159564" providerId="AD" clId="Web-{8EE4EA56-7C93-F928-B2BC-2E6E67F039D9}" dt="2022-09-22T06:13:09.198" v="1237"/>
        <pc:sldMkLst>
          <pc:docMk/>
          <pc:sldMk cId="3844203434" sldId="259"/>
        </pc:sldMkLst>
        <pc:graphicFrameChg chg="del">
          <ac:chgData name="LAM, Hong Ching Anastasia [SES]" userId="S::ahclam@eduhk.hk::038fd606-69f0-44a4-92b2-1d192a159564" providerId="AD" clId="Web-{8EE4EA56-7C93-F928-B2BC-2E6E67F039D9}" dt="2022-09-22T03:07:20.799" v="363"/>
          <ac:graphicFrameMkLst>
            <pc:docMk/>
            <pc:sldMk cId="3844203434" sldId="259"/>
            <ac:graphicFrameMk id="5" creationId="{284BA797-1F50-4294-8645-4CCA644FD2EF}"/>
          </ac:graphicFrameMkLst>
        </pc:graphicFrameChg>
        <pc:graphicFrameChg chg="add mod modGraphic">
          <ac:chgData name="LAM, Hong Ching Anastasia [SES]" userId="S::ahclam@eduhk.hk::038fd606-69f0-44a4-92b2-1d192a159564" providerId="AD" clId="Web-{8EE4EA56-7C93-F928-B2BC-2E6E67F039D9}" dt="2022-09-22T06:13:09.198" v="1237"/>
          <ac:graphicFrameMkLst>
            <pc:docMk/>
            <pc:sldMk cId="3844203434" sldId="259"/>
            <ac:graphicFrameMk id="6" creationId="{F59C95DF-FEF8-6DAC-9C10-48EB8409463F}"/>
          </ac:graphicFrameMkLst>
        </pc:graphicFrameChg>
      </pc:sldChg>
      <pc:sldChg chg="addSp delSp modSp">
        <pc:chgData name="LAM, Hong Ching Anastasia [SES]" userId="S::ahclam@eduhk.hk::038fd606-69f0-44a4-92b2-1d192a159564" providerId="AD" clId="Web-{8EE4EA56-7C93-F928-B2BC-2E6E67F039D9}" dt="2022-09-22T01:46:08.401" v="81" actId="1076"/>
        <pc:sldMkLst>
          <pc:docMk/>
          <pc:sldMk cId="3799519820" sldId="263"/>
        </pc:sldMkLst>
        <pc:spChg chg="add mod">
          <ac:chgData name="LAM, Hong Ching Anastasia [SES]" userId="S::ahclam@eduhk.hk::038fd606-69f0-44a4-92b2-1d192a159564" providerId="AD" clId="Web-{8EE4EA56-7C93-F928-B2BC-2E6E67F039D9}" dt="2022-09-22T01:45:20.649" v="68" actId="1076"/>
          <ac:spMkLst>
            <pc:docMk/>
            <pc:sldMk cId="3799519820" sldId="263"/>
            <ac:spMk id="9" creationId="{CD21DB2D-D1F3-7B4F-7069-BF58B800C741}"/>
          </ac:spMkLst>
        </pc:spChg>
        <pc:spChg chg="add mod">
          <ac:chgData name="LAM, Hong Ching Anastasia [SES]" userId="S::ahclam@eduhk.hk::038fd606-69f0-44a4-92b2-1d192a159564" providerId="AD" clId="Web-{8EE4EA56-7C93-F928-B2BC-2E6E67F039D9}" dt="2022-09-22T01:45:50.213" v="73" actId="1076"/>
          <ac:spMkLst>
            <pc:docMk/>
            <pc:sldMk cId="3799519820" sldId="263"/>
            <ac:spMk id="13" creationId="{43F1C212-BDD7-33C4-6FEE-1B43FB884DAB}"/>
          </ac:spMkLst>
        </pc:spChg>
        <pc:spChg chg="add">
          <ac:chgData name="LAM, Hong Ching Anastasia [SES]" userId="S::ahclam@eduhk.hk::038fd606-69f0-44a4-92b2-1d192a159564" providerId="AD" clId="Web-{8EE4EA56-7C93-F928-B2BC-2E6E67F039D9}" dt="2022-09-22T01:45:58.260" v="74"/>
          <ac:spMkLst>
            <pc:docMk/>
            <pc:sldMk cId="3799519820" sldId="263"/>
            <ac:spMk id="21" creationId="{812DCF62-7C3F-E805-1B55-607ADB40CBA1}"/>
          </ac:spMkLst>
        </pc:spChg>
        <pc:spChg chg="add mod">
          <ac:chgData name="LAM, Hong Ching Anastasia [SES]" userId="S::ahclam@eduhk.hk::038fd606-69f0-44a4-92b2-1d192a159564" providerId="AD" clId="Web-{8EE4EA56-7C93-F928-B2BC-2E6E67F039D9}" dt="2022-09-22T01:46:08.401" v="81" actId="1076"/>
          <ac:spMkLst>
            <pc:docMk/>
            <pc:sldMk cId="3799519820" sldId="263"/>
            <ac:spMk id="22" creationId="{C563CAF2-DC2B-2F63-A1DB-20A62EB1ECCF}"/>
          </ac:spMkLst>
        </pc:spChg>
        <pc:inkChg chg="add del">
          <ac:chgData name="LAM, Hong Ching Anastasia [SES]" userId="S::ahclam@eduhk.hk::038fd606-69f0-44a4-92b2-1d192a159564" providerId="AD" clId="Web-{8EE4EA56-7C93-F928-B2BC-2E6E67F039D9}" dt="2022-09-22T01:41:48.987" v="29"/>
          <ac:inkMkLst>
            <pc:docMk/>
            <pc:sldMk cId="3799519820" sldId="263"/>
            <ac:inkMk id="4" creationId="{B6824B6B-402B-E893-D4CF-CA45852B57F8}"/>
          </ac:inkMkLst>
        </pc:inkChg>
        <pc:inkChg chg="add del">
          <ac:chgData name="LAM, Hong Ching Anastasia [SES]" userId="S::ahclam@eduhk.hk::038fd606-69f0-44a4-92b2-1d192a159564" providerId="AD" clId="Web-{8EE4EA56-7C93-F928-B2BC-2E6E67F039D9}" dt="2022-09-22T01:41:50.581" v="30"/>
          <ac:inkMkLst>
            <pc:docMk/>
            <pc:sldMk cId="3799519820" sldId="263"/>
            <ac:inkMk id="5" creationId="{96F41CD6-EE41-F8A7-30F7-9A1A09E9A411}"/>
          </ac:inkMkLst>
        </pc:inkChg>
        <pc:inkChg chg="add del">
          <ac:chgData name="LAM, Hong Ching Anastasia [SES]" userId="S::ahclam@eduhk.hk::038fd606-69f0-44a4-92b2-1d192a159564" providerId="AD" clId="Web-{8EE4EA56-7C93-F928-B2BC-2E6E67F039D9}" dt="2022-09-22T01:41:52.269" v="31"/>
          <ac:inkMkLst>
            <pc:docMk/>
            <pc:sldMk cId="3799519820" sldId="263"/>
            <ac:inkMk id="6" creationId="{D3E8A6AE-AE00-2B47-0CF8-7BFA5D3BEB86}"/>
          </ac:inkMkLst>
        </pc:inkChg>
        <pc:inkChg chg="add del">
          <ac:chgData name="LAM, Hong Ching Anastasia [SES]" userId="S::ahclam@eduhk.hk::038fd606-69f0-44a4-92b2-1d192a159564" providerId="AD" clId="Web-{8EE4EA56-7C93-F928-B2BC-2E6E67F039D9}" dt="2022-09-22T01:40:44.533" v="9"/>
          <ac:inkMkLst>
            <pc:docMk/>
            <pc:sldMk cId="3799519820" sldId="263"/>
            <ac:inkMk id="10" creationId="{F41F53FD-436E-D4F9-5759-5BB14D5F3C9B}"/>
          </ac:inkMkLst>
        </pc:inkChg>
        <pc:inkChg chg="add del">
          <ac:chgData name="LAM, Hong Ching Anastasia [SES]" userId="S::ahclam@eduhk.hk::038fd606-69f0-44a4-92b2-1d192a159564" providerId="AD" clId="Web-{8EE4EA56-7C93-F928-B2BC-2E6E67F039D9}" dt="2022-09-22T01:40:42.548" v="8"/>
          <ac:inkMkLst>
            <pc:docMk/>
            <pc:sldMk cId="3799519820" sldId="263"/>
            <ac:inkMk id="11" creationId="{183C65A8-9AC3-38B0-B727-45A783C37E00}"/>
          </ac:inkMkLst>
        </pc:inkChg>
        <pc:inkChg chg="add del">
          <ac:chgData name="LAM, Hong Ching Anastasia [SES]" userId="S::ahclam@eduhk.hk::038fd606-69f0-44a4-92b2-1d192a159564" providerId="AD" clId="Web-{8EE4EA56-7C93-F928-B2BC-2E6E67F039D9}" dt="2022-09-22T01:40:42.548" v="7"/>
          <ac:inkMkLst>
            <pc:docMk/>
            <pc:sldMk cId="3799519820" sldId="263"/>
            <ac:inkMk id="12" creationId="{1211B1D1-B636-E632-A7F1-F63E73E25969}"/>
          </ac:inkMkLst>
        </pc:inkChg>
        <pc:cxnChg chg="add del mod">
          <ac:chgData name="LAM, Hong Ching Anastasia [SES]" userId="S::ahclam@eduhk.hk::038fd606-69f0-44a4-92b2-1d192a159564" providerId="AD" clId="Web-{8EE4EA56-7C93-F928-B2BC-2E6E67F039D9}" dt="2022-09-22T01:42:35.004" v="38"/>
          <ac:cxnSpMkLst>
            <pc:docMk/>
            <pc:sldMk cId="3799519820" sldId="263"/>
            <ac:cxnSpMk id="14" creationId="{1AEE9D66-8D6B-DEE2-5120-F878E9E8236C}"/>
          </ac:cxnSpMkLst>
        </pc:cxnChg>
        <pc:cxnChg chg="add del">
          <ac:chgData name="LAM, Hong Ching Anastasia [SES]" userId="S::ahclam@eduhk.hk::038fd606-69f0-44a4-92b2-1d192a159564" providerId="AD" clId="Web-{8EE4EA56-7C93-F928-B2BC-2E6E67F039D9}" dt="2022-09-22T01:42:27.145" v="36"/>
          <ac:cxnSpMkLst>
            <pc:docMk/>
            <pc:sldMk cId="3799519820" sldId="263"/>
            <ac:cxnSpMk id="15" creationId="{F4441990-D731-673F-232C-87C2B7225FED}"/>
          </ac:cxnSpMkLst>
        </pc:cxnChg>
        <pc:cxnChg chg="add del">
          <ac:chgData name="LAM, Hong Ching Anastasia [SES]" userId="S::ahclam@eduhk.hk::038fd606-69f0-44a4-92b2-1d192a159564" providerId="AD" clId="Web-{8EE4EA56-7C93-F928-B2BC-2E6E67F039D9}" dt="2022-09-22T01:42:54.880" v="40"/>
          <ac:cxnSpMkLst>
            <pc:docMk/>
            <pc:sldMk cId="3799519820" sldId="263"/>
            <ac:cxnSpMk id="16" creationId="{D21BF45D-0665-362D-2159-3D2908C5EB4B}"/>
          </ac:cxnSpMkLst>
        </pc:cxnChg>
        <pc:cxnChg chg="add del mod">
          <ac:chgData name="LAM, Hong Ching Anastasia [SES]" userId="S::ahclam@eduhk.hk::038fd606-69f0-44a4-92b2-1d192a159564" providerId="AD" clId="Web-{8EE4EA56-7C93-F928-B2BC-2E6E67F039D9}" dt="2022-09-22T01:44:10.351" v="52"/>
          <ac:cxnSpMkLst>
            <pc:docMk/>
            <pc:sldMk cId="3799519820" sldId="263"/>
            <ac:cxnSpMk id="17" creationId="{11C554BB-572B-8368-F5E2-53B22952BB27}"/>
          </ac:cxnSpMkLst>
        </pc:cxnChg>
        <pc:cxnChg chg="add mod">
          <ac:chgData name="LAM, Hong Ching Anastasia [SES]" userId="S::ahclam@eduhk.hk::038fd606-69f0-44a4-92b2-1d192a159564" providerId="AD" clId="Web-{8EE4EA56-7C93-F928-B2BC-2E6E67F039D9}" dt="2022-09-22T01:44:38.758" v="59" actId="14100"/>
          <ac:cxnSpMkLst>
            <pc:docMk/>
            <pc:sldMk cId="3799519820" sldId="263"/>
            <ac:cxnSpMk id="18" creationId="{DFE0594A-22EB-5B50-146E-454C6D428E55}"/>
          </ac:cxnSpMkLst>
        </pc:cxnChg>
        <pc:cxnChg chg="add mod">
          <ac:chgData name="LAM, Hong Ching Anastasia [SES]" userId="S::ahclam@eduhk.hk::038fd606-69f0-44a4-92b2-1d192a159564" providerId="AD" clId="Web-{8EE4EA56-7C93-F928-B2BC-2E6E67F039D9}" dt="2022-09-22T01:45:44.931" v="72" actId="14100"/>
          <ac:cxnSpMkLst>
            <pc:docMk/>
            <pc:sldMk cId="3799519820" sldId="263"/>
            <ac:cxnSpMk id="19" creationId="{C7C3BB80-19A0-912F-00A6-DF7BB38C608A}"/>
          </ac:cxnSpMkLst>
        </pc:cxnChg>
        <pc:cxnChg chg="add mod">
          <ac:chgData name="LAM, Hong Ching Anastasia [SES]" userId="S::ahclam@eduhk.hk::038fd606-69f0-44a4-92b2-1d192a159564" providerId="AD" clId="Web-{8EE4EA56-7C93-F928-B2BC-2E6E67F039D9}" dt="2022-09-22T01:45:16.430" v="67" actId="14100"/>
          <ac:cxnSpMkLst>
            <pc:docMk/>
            <pc:sldMk cId="3799519820" sldId="263"/>
            <ac:cxnSpMk id="20" creationId="{0C6AC17B-D6AB-6C4F-A021-BB3D30F2B331}"/>
          </ac:cxnSpMkLst>
        </pc:cxnChg>
      </pc:sldChg>
      <pc:sldChg chg="modSp">
        <pc:chgData name="LAM, Hong Ching Anastasia [SES]" userId="S::ahclam@eduhk.hk::038fd606-69f0-44a4-92b2-1d192a159564" providerId="AD" clId="Web-{8EE4EA56-7C93-F928-B2BC-2E6E67F039D9}" dt="2022-09-22T05:38:45.507" v="1121"/>
        <pc:sldMkLst>
          <pc:docMk/>
          <pc:sldMk cId="2787044510" sldId="266"/>
        </pc:sldMkLst>
        <pc:graphicFrameChg chg="mod modGraphic">
          <ac:chgData name="LAM, Hong Ching Anastasia [SES]" userId="S::ahclam@eduhk.hk::038fd606-69f0-44a4-92b2-1d192a159564" providerId="AD" clId="Web-{8EE4EA56-7C93-F928-B2BC-2E6E67F039D9}" dt="2022-09-22T05:38:45.507" v="1121"/>
          <ac:graphicFrameMkLst>
            <pc:docMk/>
            <pc:sldMk cId="2787044510" sldId="266"/>
            <ac:graphicFrameMk id="5" creationId="{91D70C22-9444-47C5-A808-1BD8D2407C0A}"/>
          </ac:graphicFrameMkLst>
        </pc:graphicFrameChg>
      </pc:sldChg>
      <pc:sldChg chg="delSp del">
        <pc:chgData name="LAM, Hong Ching Anastasia [SES]" userId="S::ahclam@eduhk.hk::038fd606-69f0-44a4-92b2-1d192a159564" providerId="AD" clId="Web-{8EE4EA56-7C93-F928-B2BC-2E6E67F039D9}" dt="2022-09-22T01:46:50.808" v="87"/>
        <pc:sldMkLst>
          <pc:docMk/>
          <pc:sldMk cId="3045683881" sldId="267"/>
        </pc:sldMkLst>
        <pc:picChg chg="del">
          <ac:chgData name="LAM, Hong Ching Anastasia [SES]" userId="S::ahclam@eduhk.hk::038fd606-69f0-44a4-92b2-1d192a159564" providerId="AD" clId="Web-{8EE4EA56-7C93-F928-B2BC-2E6E67F039D9}" dt="2022-09-22T01:46:29.432" v="82"/>
          <ac:picMkLst>
            <pc:docMk/>
            <pc:sldMk cId="3045683881" sldId="267"/>
            <ac:picMk id="3" creationId="{39067468-9637-CA8F-60E6-4A0F65F6BDAC}"/>
          </ac:picMkLst>
        </pc:picChg>
      </pc:sldChg>
      <pc:sldChg chg="addSp modSp">
        <pc:chgData name="LAM, Hong Ching Anastasia [SES]" userId="S::ahclam@eduhk.hk::038fd606-69f0-44a4-92b2-1d192a159564" providerId="AD" clId="Web-{8EE4EA56-7C93-F928-B2BC-2E6E67F039D9}" dt="2022-09-22T01:46:43.667" v="86" actId="14100"/>
        <pc:sldMkLst>
          <pc:docMk/>
          <pc:sldMk cId="2819913782" sldId="272"/>
        </pc:sldMkLst>
        <pc:picChg chg="add mod">
          <ac:chgData name="LAM, Hong Ching Anastasia [SES]" userId="S::ahclam@eduhk.hk::038fd606-69f0-44a4-92b2-1d192a159564" providerId="AD" clId="Web-{8EE4EA56-7C93-F928-B2BC-2E6E67F039D9}" dt="2022-09-22T01:46:43.667" v="86" actId="14100"/>
          <ac:picMkLst>
            <pc:docMk/>
            <pc:sldMk cId="2819913782" sldId="272"/>
            <ac:picMk id="5" creationId="{EDB59879-CF13-1656-5513-D74287AD9336}"/>
          </ac:picMkLst>
        </pc:picChg>
      </pc:sldChg>
      <pc:sldChg chg="modSp add replId">
        <pc:chgData name="LAM, Hong Ching Anastasia [SES]" userId="S::ahclam@eduhk.hk::038fd606-69f0-44a4-92b2-1d192a159564" providerId="AD" clId="Web-{8EE4EA56-7C93-F928-B2BC-2E6E67F039D9}" dt="2022-09-22T02:30:30.207" v="209" actId="20577"/>
        <pc:sldMkLst>
          <pc:docMk/>
          <pc:sldMk cId="2210278907" sldId="273"/>
        </pc:sldMkLst>
        <pc:spChg chg="mod">
          <ac:chgData name="LAM, Hong Ching Anastasia [SES]" userId="S::ahclam@eduhk.hk::038fd606-69f0-44a4-92b2-1d192a159564" providerId="AD" clId="Web-{8EE4EA56-7C93-F928-B2BC-2E6E67F039D9}" dt="2022-09-22T02:25:27.917" v="92" actId="20577"/>
          <ac:spMkLst>
            <pc:docMk/>
            <pc:sldMk cId="2210278907" sldId="273"/>
            <ac:spMk id="4" creationId="{00000000-0000-0000-0000-000000000000}"/>
          </ac:spMkLst>
        </pc:spChg>
        <pc:spChg chg="mod">
          <ac:chgData name="LAM, Hong Ching Anastasia [SES]" userId="S::ahclam@eduhk.hk::038fd606-69f0-44a4-92b2-1d192a159564" providerId="AD" clId="Web-{8EE4EA56-7C93-F928-B2BC-2E6E67F039D9}" dt="2022-09-22T02:30:30.207" v="209" actId="20577"/>
          <ac:spMkLst>
            <pc:docMk/>
            <pc:sldMk cId="2210278907" sldId="273"/>
            <ac:spMk id="5" creationId="{5A721C4D-A433-76C5-6BB5-8532CF49A302}"/>
          </ac:spMkLst>
        </pc:spChg>
      </pc:sldChg>
      <pc:sldChg chg="addSp modSp add replId">
        <pc:chgData name="LAM, Hong Ching Anastasia [SES]" userId="S::ahclam@eduhk.hk::038fd606-69f0-44a4-92b2-1d192a159564" providerId="AD" clId="Web-{8EE4EA56-7C93-F928-B2BC-2E6E67F039D9}" dt="2022-09-22T02:28:47.345" v="169" actId="1076"/>
        <pc:sldMkLst>
          <pc:docMk/>
          <pc:sldMk cId="2238082499" sldId="274"/>
        </pc:sldMkLst>
        <pc:spChg chg="mod">
          <ac:chgData name="LAM, Hong Ching Anastasia [SES]" userId="S::ahclam@eduhk.hk::038fd606-69f0-44a4-92b2-1d192a159564" providerId="AD" clId="Web-{8EE4EA56-7C93-F928-B2BC-2E6E67F039D9}" dt="2022-09-22T02:28:43.735" v="167" actId="20577"/>
          <ac:spMkLst>
            <pc:docMk/>
            <pc:sldMk cId="2238082499" sldId="274"/>
            <ac:spMk id="4" creationId="{00000000-0000-0000-0000-000000000000}"/>
          </ac:spMkLst>
        </pc:spChg>
        <pc:spChg chg="mod">
          <ac:chgData name="LAM, Hong Ching Anastasia [SES]" userId="S::ahclam@eduhk.hk::038fd606-69f0-44a4-92b2-1d192a159564" providerId="AD" clId="Web-{8EE4EA56-7C93-F928-B2BC-2E6E67F039D9}" dt="2022-09-22T02:27:07.967" v="147" actId="20577"/>
          <ac:spMkLst>
            <pc:docMk/>
            <pc:sldMk cId="2238082499" sldId="274"/>
            <ac:spMk id="5" creationId="{5A721C4D-A433-76C5-6BB5-8532CF49A302}"/>
          </ac:spMkLst>
        </pc:spChg>
        <pc:picChg chg="add mod modCrop">
          <ac:chgData name="LAM, Hong Ching Anastasia [SES]" userId="S::ahclam@eduhk.hk::038fd606-69f0-44a4-92b2-1d192a159564" providerId="AD" clId="Web-{8EE4EA56-7C93-F928-B2BC-2E6E67F039D9}" dt="2022-09-22T02:28:47.345" v="169" actId="1076"/>
          <ac:picMkLst>
            <pc:docMk/>
            <pc:sldMk cId="2238082499" sldId="274"/>
            <ac:picMk id="6" creationId="{47162FD2-A4A2-6712-F928-3F1C35D61CA0}"/>
          </ac:picMkLst>
        </pc:picChg>
      </pc:sldChg>
      <pc:sldChg chg="addSp delSp modSp add replId">
        <pc:chgData name="LAM, Hong Ching Anastasia [SES]" userId="S::ahclam@eduhk.hk::038fd606-69f0-44a4-92b2-1d192a159564" providerId="AD" clId="Web-{8EE4EA56-7C93-F928-B2BC-2E6E67F039D9}" dt="2022-09-22T06:15:33.501" v="1272"/>
        <pc:sldMkLst>
          <pc:docMk/>
          <pc:sldMk cId="1639205380" sldId="275"/>
        </pc:sldMkLst>
        <pc:spChg chg="mod">
          <ac:chgData name="LAM, Hong Ching Anastasia [SES]" userId="S::ahclam@eduhk.hk::038fd606-69f0-44a4-92b2-1d192a159564" providerId="AD" clId="Web-{8EE4EA56-7C93-F928-B2BC-2E6E67F039D9}" dt="2022-09-22T05:37:46.786" v="1107" actId="1076"/>
          <ac:spMkLst>
            <pc:docMk/>
            <pc:sldMk cId="1639205380" sldId="275"/>
            <ac:spMk id="4" creationId="{00000000-0000-0000-0000-000000000000}"/>
          </ac:spMkLst>
        </pc:spChg>
        <pc:spChg chg="del mod">
          <ac:chgData name="LAM, Hong Ching Anastasia [SES]" userId="S::ahclam@eduhk.hk::038fd606-69f0-44a4-92b2-1d192a159564" providerId="AD" clId="Web-{8EE4EA56-7C93-F928-B2BC-2E6E67F039D9}" dt="2022-09-22T05:31:37.977" v="890"/>
          <ac:spMkLst>
            <pc:docMk/>
            <pc:sldMk cId="1639205380" sldId="275"/>
            <ac:spMk id="5" creationId="{5A721C4D-A433-76C5-6BB5-8532CF49A302}"/>
          </ac:spMkLst>
        </pc:spChg>
        <pc:spChg chg="add mod">
          <ac:chgData name="LAM, Hong Ching Anastasia [SES]" userId="S::ahclam@eduhk.hk::038fd606-69f0-44a4-92b2-1d192a159564" providerId="AD" clId="Web-{8EE4EA56-7C93-F928-B2BC-2E6E67F039D9}" dt="2022-09-22T05:36:34.955" v="1076" actId="20577"/>
          <ac:spMkLst>
            <pc:docMk/>
            <pc:sldMk cId="1639205380" sldId="275"/>
            <ac:spMk id="6" creationId="{CA7BEEEA-254A-CAF9-946E-4244C1C3A0DD}"/>
          </ac:spMkLst>
        </pc:spChg>
        <pc:graphicFrameChg chg="add mod modGraphic">
          <ac:chgData name="LAM, Hong Ching Anastasia [SES]" userId="S::ahclam@eduhk.hk::038fd606-69f0-44a4-92b2-1d192a159564" providerId="AD" clId="Web-{8EE4EA56-7C93-F928-B2BC-2E6E67F039D9}" dt="2022-09-22T06:15:33.501" v="1272"/>
          <ac:graphicFrameMkLst>
            <pc:docMk/>
            <pc:sldMk cId="1639205380" sldId="275"/>
            <ac:graphicFrameMk id="7" creationId="{27D992BE-9E6A-5E45-4FD6-C26511FEDFCA}"/>
          </ac:graphicFrameMkLst>
        </pc:graphicFrameChg>
      </pc:sldChg>
      <pc:sldChg chg="addSp delSp modSp add replId">
        <pc:chgData name="LAM, Hong Ching Anastasia [SES]" userId="S::ahclam@eduhk.hk::038fd606-69f0-44a4-92b2-1d192a159564" providerId="AD" clId="Web-{8EE4EA56-7C93-F928-B2BC-2E6E67F039D9}" dt="2022-09-22T06:17:04.223" v="1301" actId="1076"/>
        <pc:sldMkLst>
          <pc:docMk/>
          <pc:sldMk cId="1527890372" sldId="276"/>
        </pc:sldMkLst>
        <pc:spChg chg="del mod">
          <ac:chgData name="LAM, Hong Ching Anastasia [SES]" userId="S::ahclam@eduhk.hk::038fd606-69f0-44a4-92b2-1d192a159564" providerId="AD" clId="Web-{8EE4EA56-7C93-F928-B2BC-2E6E67F039D9}" dt="2022-09-22T05:42:04.638" v="1158"/>
          <ac:spMkLst>
            <pc:docMk/>
            <pc:sldMk cId="1527890372" sldId="276"/>
            <ac:spMk id="4" creationId="{00000000-0000-0000-0000-000000000000}"/>
          </ac:spMkLst>
        </pc:spChg>
        <pc:spChg chg="del mod">
          <ac:chgData name="LAM, Hong Ching Anastasia [SES]" userId="S::ahclam@eduhk.hk::038fd606-69f0-44a4-92b2-1d192a159564" providerId="AD" clId="Web-{8EE4EA56-7C93-F928-B2BC-2E6E67F039D9}" dt="2022-09-22T02:40:06.348" v="326"/>
          <ac:spMkLst>
            <pc:docMk/>
            <pc:sldMk cId="1527890372" sldId="276"/>
            <ac:spMk id="5" creationId="{5A721C4D-A433-76C5-6BB5-8532CF49A302}"/>
          </ac:spMkLst>
        </pc:spChg>
        <pc:picChg chg="add mod">
          <ac:chgData name="LAM, Hong Ching Anastasia [SES]" userId="S::ahclam@eduhk.hk::038fd606-69f0-44a4-92b2-1d192a159564" providerId="AD" clId="Web-{8EE4EA56-7C93-F928-B2BC-2E6E67F039D9}" dt="2022-09-22T06:16:59.426" v="1299" actId="1076"/>
          <ac:picMkLst>
            <pc:docMk/>
            <pc:sldMk cId="1527890372" sldId="276"/>
            <ac:picMk id="5" creationId="{E268D8A7-D274-027F-60D5-3640F41D3656}"/>
          </ac:picMkLst>
        </pc:picChg>
        <pc:picChg chg="add mod">
          <ac:chgData name="LAM, Hong Ching Anastasia [SES]" userId="S::ahclam@eduhk.hk::038fd606-69f0-44a4-92b2-1d192a159564" providerId="AD" clId="Web-{8EE4EA56-7C93-F928-B2BC-2E6E67F039D9}" dt="2022-09-22T06:17:04.223" v="1301" actId="1076"/>
          <ac:picMkLst>
            <pc:docMk/>
            <pc:sldMk cId="1527890372" sldId="276"/>
            <ac:picMk id="6" creationId="{0FD410D1-E744-0E58-6622-D1FCDB0456B0}"/>
          </ac:picMkLst>
        </pc:picChg>
        <pc:picChg chg="add mod">
          <ac:chgData name="LAM, Hong Ching Anastasia [SES]" userId="S::ahclam@eduhk.hk::038fd606-69f0-44a4-92b2-1d192a159564" providerId="AD" clId="Web-{8EE4EA56-7C93-F928-B2BC-2E6E67F039D9}" dt="2022-09-22T06:16:26.878" v="1283" actId="1076"/>
          <ac:picMkLst>
            <pc:docMk/>
            <pc:sldMk cId="1527890372" sldId="276"/>
            <ac:picMk id="7" creationId="{592CE7D1-FC25-CBC1-913E-3154106B6BE3}"/>
          </ac:picMkLst>
        </pc:picChg>
        <pc:picChg chg="add del mod">
          <ac:chgData name="LAM, Hong Ching Anastasia [SES]" userId="S::ahclam@eduhk.hk::038fd606-69f0-44a4-92b2-1d192a159564" providerId="AD" clId="Web-{8EE4EA56-7C93-F928-B2BC-2E6E67F039D9}" dt="2022-09-22T02:40:33.802" v="334"/>
          <ac:picMkLst>
            <pc:docMk/>
            <pc:sldMk cId="1527890372" sldId="276"/>
            <ac:picMk id="8" creationId="{D1BD74F0-E400-F707-FC7A-635FDF56D9C2}"/>
          </ac:picMkLst>
        </pc:picChg>
        <pc:picChg chg="add mod">
          <ac:chgData name="LAM, Hong Ching Anastasia [SES]" userId="S::ahclam@eduhk.hk::038fd606-69f0-44a4-92b2-1d192a159564" providerId="AD" clId="Web-{8EE4EA56-7C93-F928-B2BC-2E6E67F039D9}" dt="2022-09-22T06:16:54.676" v="1298" actId="1076"/>
          <ac:picMkLst>
            <pc:docMk/>
            <pc:sldMk cId="1527890372" sldId="276"/>
            <ac:picMk id="8" creationId="{FC74D3E4-D88A-F24C-3917-8182885D7798}"/>
          </ac:picMkLst>
        </pc:picChg>
        <pc:picChg chg="add mod modCrop">
          <ac:chgData name="LAM, Hong Ching Anastasia [SES]" userId="S::ahclam@eduhk.hk::038fd606-69f0-44a4-92b2-1d192a159564" providerId="AD" clId="Web-{8EE4EA56-7C93-F928-B2BC-2E6E67F039D9}" dt="2022-09-22T06:16:26.049" v="1282" actId="1076"/>
          <ac:picMkLst>
            <pc:docMk/>
            <pc:sldMk cId="1527890372" sldId="276"/>
            <ac:picMk id="9" creationId="{020951EF-95CB-2209-7B06-A629085D0CBD}"/>
          </ac:picMkLst>
        </pc:picChg>
        <pc:picChg chg="add mod ord">
          <ac:chgData name="LAM, Hong Ching Anastasia [SES]" userId="S::ahclam@eduhk.hk::038fd606-69f0-44a4-92b2-1d192a159564" providerId="AD" clId="Web-{8EE4EA56-7C93-F928-B2BC-2E6E67F039D9}" dt="2022-09-22T06:16:52.566" v="1297" actId="1076"/>
          <ac:picMkLst>
            <pc:docMk/>
            <pc:sldMk cId="1527890372" sldId="276"/>
            <ac:picMk id="10" creationId="{CAFBD65B-60BE-4883-25A1-41760550E2FA}"/>
          </ac:picMkLst>
        </pc:picChg>
        <pc:picChg chg="add mod ord modCrop">
          <ac:chgData name="LAM, Hong Ching Anastasia [SES]" userId="S::ahclam@eduhk.hk::038fd606-69f0-44a4-92b2-1d192a159564" providerId="AD" clId="Web-{8EE4EA56-7C93-F928-B2BC-2E6E67F039D9}" dt="2022-09-22T06:17:02.504" v="1300" actId="1076"/>
          <ac:picMkLst>
            <pc:docMk/>
            <pc:sldMk cId="1527890372" sldId="276"/>
            <ac:picMk id="11" creationId="{A972CF8F-71D5-8C8B-D443-08B6C4803F55}"/>
          </ac:picMkLst>
        </pc:picChg>
        <pc:picChg chg="add mod modCrop">
          <ac:chgData name="LAM, Hong Ching Anastasia [SES]" userId="S::ahclam@eduhk.hk::038fd606-69f0-44a4-92b2-1d192a159564" providerId="AD" clId="Web-{8EE4EA56-7C93-F928-B2BC-2E6E67F039D9}" dt="2022-09-22T06:16:48.628" v="1295" actId="1076"/>
          <ac:picMkLst>
            <pc:docMk/>
            <pc:sldMk cId="1527890372" sldId="276"/>
            <ac:picMk id="12" creationId="{0EF6CC54-6D50-CCA3-E081-FE80A48531EF}"/>
          </ac:picMkLst>
        </pc:picChg>
        <pc:picChg chg="add del mod">
          <ac:chgData name="LAM, Hong Ching Anastasia [SES]" userId="S::ahclam@eduhk.hk::038fd606-69f0-44a4-92b2-1d192a159564" providerId="AD" clId="Web-{8EE4EA56-7C93-F928-B2BC-2E6E67F039D9}" dt="2022-09-22T05:43:18.344" v="1187"/>
          <ac:picMkLst>
            <pc:docMk/>
            <pc:sldMk cId="1527890372" sldId="276"/>
            <ac:picMk id="13" creationId="{E0E177FC-EA7B-2D71-FBB6-A835B155E7EE}"/>
          </ac:picMkLst>
        </pc:picChg>
        <pc:picChg chg="add del mod">
          <ac:chgData name="LAM, Hong Ching Anastasia [SES]" userId="S::ahclam@eduhk.hk::038fd606-69f0-44a4-92b2-1d192a159564" providerId="AD" clId="Web-{8EE4EA56-7C93-F928-B2BC-2E6E67F039D9}" dt="2022-09-22T05:43:36.797" v="1191"/>
          <ac:picMkLst>
            <pc:docMk/>
            <pc:sldMk cId="1527890372" sldId="276"/>
            <ac:picMk id="14" creationId="{9A5EC01C-C456-579E-F0C6-1C6E4E282FDA}"/>
          </ac:picMkLst>
        </pc:picChg>
      </pc:sldChg>
      <pc:sldChg chg="add replId">
        <pc:chgData name="LAM, Hong Ching Anastasia [SES]" userId="S::ahclam@eduhk.hk::038fd606-69f0-44a4-92b2-1d192a159564" providerId="AD" clId="Web-{8EE4EA56-7C93-F928-B2BC-2E6E67F039D9}" dt="2022-09-22T02:28:58.720" v="170"/>
        <pc:sldMkLst>
          <pc:docMk/>
          <pc:sldMk cId="1315642883" sldId="277"/>
        </pc:sldMkLst>
      </pc:sldChg>
    </pc:docChg>
  </pc:docChgLst>
  <pc:docChgLst>
    <pc:chgData name="LIU, Danjiao Olivia [SES]" userId="S::doliu@eduhk.hk::e501224d-3e3b-4055-96b0-07047309fcc1" providerId="AD" clId="Web-{4553ABC5-7CC2-48AD-984D-D3D3DCF16DBD}"/>
    <pc:docChg chg="addSld modSld">
      <pc:chgData name="LIU, Danjiao Olivia [SES]" userId="S::doliu@eduhk.hk::e501224d-3e3b-4055-96b0-07047309fcc1" providerId="AD" clId="Web-{4553ABC5-7CC2-48AD-984D-D3D3DCF16DBD}" dt="2022-10-11T02:51:44.840" v="16" actId="20577"/>
      <pc:docMkLst>
        <pc:docMk/>
      </pc:docMkLst>
      <pc:sldChg chg="addSp modSp">
        <pc:chgData name="LIU, Danjiao Olivia [SES]" userId="S::doliu@eduhk.hk::e501224d-3e3b-4055-96b0-07047309fcc1" providerId="AD" clId="Web-{4553ABC5-7CC2-48AD-984D-D3D3DCF16DBD}" dt="2022-10-11T01:38:31.216" v="10" actId="14100"/>
        <pc:sldMkLst>
          <pc:docMk/>
          <pc:sldMk cId="874207613" sldId="303"/>
        </pc:sldMkLst>
        <pc:picChg chg="add mod modCrop">
          <ac:chgData name="LIU, Danjiao Olivia [SES]" userId="S::doliu@eduhk.hk::e501224d-3e3b-4055-96b0-07047309fcc1" providerId="AD" clId="Web-{4553ABC5-7CC2-48AD-984D-D3D3DCF16DBD}" dt="2022-10-11T01:38:31.216" v="10" actId="14100"/>
          <ac:picMkLst>
            <pc:docMk/>
            <pc:sldMk cId="874207613" sldId="303"/>
            <ac:picMk id="5" creationId="{E03BF0B4-B257-9182-60D8-B4A0271CD392}"/>
          </ac:picMkLst>
        </pc:picChg>
      </pc:sldChg>
      <pc:sldChg chg="delSp modSp add replId">
        <pc:chgData name="LIU, Danjiao Olivia [SES]" userId="S::doliu@eduhk.hk::e501224d-3e3b-4055-96b0-07047309fcc1" providerId="AD" clId="Web-{4553ABC5-7CC2-48AD-984D-D3D3DCF16DBD}" dt="2022-10-11T02:51:44.840" v="16" actId="20577"/>
        <pc:sldMkLst>
          <pc:docMk/>
          <pc:sldMk cId="2760033077" sldId="304"/>
        </pc:sldMkLst>
        <pc:spChg chg="mod">
          <ac:chgData name="LIU, Danjiao Olivia [SES]" userId="S::doliu@eduhk.hk::e501224d-3e3b-4055-96b0-07047309fcc1" providerId="AD" clId="Web-{4553ABC5-7CC2-48AD-984D-D3D3DCF16DBD}" dt="2022-10-11T02:51:44.840" v="16" actId="20577"/>
          <ac:spMkLst>
            <pc:docMk/>
            <pc:sldMk cId="2760033077" sldId="304"/>
            <ac:spMk id="4" creationId="{00000000-0000-0000-0000-000000000000}"/>
          </ac:spMkLst>
        </pc:spChg>
        <pc:picChg chg="del">
          <ac:chgData name="LIU, Danjiao Olivia [SES]" userId="S::doliu@eduhk.hk::e501224d-3e3b-4055-96b0-07047309fcc1" providerId="AD" clId="Web-{4553ABC5-7CC2-48AD-984D-D3D3DCF16DBD}" dt="2022-10-11T02:51:40.918" v="13"/>
          <ac:picMkLst>
            <pc:docMk/>
            <pc:sldMk cId="2760033077" sldId="304"/>
            <ac:picMk id="5" creationId="{87049082-10F5-5381-FC8C-0495FEC77CAE}"/>
          </ac:picMkLst>
        </pc:picChg>
        <pc:picChg chg="del">
          <ac:chgData name="LIU, Danjiao Olivia [SES]" userId="S::doliu@eduhk.hk::e501224d-3e3b-4055-96b0-07047309fcc1" providerId="AD" clId="Web-{4553ABC5-7CC2-48AD-984D-D3D3DCF16DBD}" dt="2022-10-11T02:51:41.527" v="14"/>
          <ac:picMkLst>
            <pc:docMk/>
            <pc:sldMk cId="2760033077" sldId="304"/>
            <ac:picMk id="6" creationId="{BAD62D26-99AA-3964-DC0D-581CE1EE45DC}"/>
          </ac:picMkLst>
        </pc:picChg>
        <pc:picChg chg="del">
          <ac:chgData name="LIU, Danjiao Olivia [SES]" userId="S::doliu@eduhk.hk::e501224d-3e3b-4055-96b0-07047309fcc1" providerId="AD" clId="Web-{4553ABC5-7CC2-48AD-984D-D3D3DCF16DBD}" dt="2022-10-11T02:51:40.887" v="12"/>
          <ac:picMkLst>
            <pc:docMk/>
            <pc:sldMk cId="2760033077" sldId="304"/>
            <ac:picMk id="7" creationId="{7FEA8379-1CDD-9366-8E5C-BB97398B71AF}"/>
          </ac:picMkLst>
        </pc:picChg>
      </pc:sldChg>
    </pc:docChg>
  </pc:docChgLst>
  <pc:docChgLst>
    <pc:chgData name="LAM, Hong Ching Anastasia [SES]" userId="S::ahclam@eduhk.hk::038fd606-69f0-44a4-92b2-1d192a159564" providerId="AD" clId="Web-{E5DCAD13-1FF3-3AB8-D480-59EE94E007B2}"/>
    <pc:docChg chg="addSld modSld">
      <pc:chgData name="LAM, Hong Ching Anastasia [SES]" userId="S::ahclam@eduhk.hk::038fd606-69f0-44a4-92b2-1d192a159564" providerId="AD" clId="Web-{E5DCAD13-1FF3-3AB8-D480-59EE94E007B2}" dt="2022-10-10T05:46:22.030" v="251" actId="1076"/>
      <pc:docMkLst>
        <pc:docMk/>
      </pc:docMkLst>
      <pc:sldChg chg="addSp modSp">
        <pc:chgData name="LAM, Hong Ching Anastasia [SES]" userId="S::ahclam@eduhk.hk::038fd606-69f0-44a4-92b2-1d192a159564" providerId="AD" clId="Web-{E5DCAD13-1FF3-3AB8-D480-59EE94E007B2}" dt="2022-10-10T05:31:15.720" v="42" actId="1076"/>
        <pc:sldMkLst>
          <pc:docMk/>
          <pc:sldMk cId="3320484860" sldId="290"/>
        </pc:sldMkLst>
        <pc:picChg chg="add mod">
          <ac:chgData name="LAM, Hong Ching Anastasia [SES]" userId="S::ahclam@eduhk.hk::038fd606-69f0-44a4-92b2-1d192a159564" providerId="AD" clId="Web-{E5DCAD13-1FF3-3AB8-D480-59EE94E007B2}" dt="2022-10-10T05:30:23.827" v="30" actId="14100"/>
          <ac:picMkLst>
            <pc:docMk/>
            <pc:sldMk cId="3320484860" sldId="290"/>
            <ac:picMk id="5" creationId="{F4926DB7-036C-56C3-F27F-4810F0328C5E}"/>
          </ac:picMkLst>
        </pc:picChg>
        <pc:picChg chg="add mod">
          <ac:chgData name="LAM, Hong Ching Anastasia [SES]" userId="S::ahclam@eduhk.hk::038fd606-69f0-44a4-92b2-1d192a159564" providerId="AD" clId="Web-{E5DCAD13-1FF3-3AB8-D480-59EE94E007B2}" dt="2022-10-10T05:30:33.437" v="33" actId="1076"/>
          <ac:picMkLst>
            <pc:docMk/>
            <pc:sldMk cId="3320484860" sldId="290"/>
            <ac:picMk id="6" creationId="{E915ED82-4D88-CCE0-016B-31D5A3D957C1}"/>
          </ac:picMkLst>
        </pc:picChg>
        <pc:picChg chg="add mod">
          <ac:chgData name="LAM, Hong Ching Anastasia [SES]" userId="S::ahclam@eduhk.hk::038fd606-69f0-44a4-92b2-1d192a159564" providerId="AD" clId="Web-{E5DCAD13-1FF3-3AB8-D480-59EE94E007B2}" dt="2022-10-10T05:30:16.671" v="26" actId="1076"/>
          <ac:picMkLst>
            <pc:docMk/>
            <pc:sldMk cId="3320484860" sldId="290"/>
            <ac:picMk id="7" creationId="{0A3FF8AD-C00D-9376-C252-31FA929DEF66}"/>
          </ac:picMkLst>
        </pc:picChg>
        <pc:picChg chg="add mod">
          <ac:chgData name="LAM, Hong Ching Anastasia [SES]" userId="S::ahclam@eduhk.hk::038fd606-69f0-44a4-92b2-1d192a159564" providerId="AD" clId="Web-{E5DCAD13-1FF3-3AB8-D480-59EE94E007B2}" dt="2022-10-10T05:31:15.720" v="42" actId="1076"/>
          <ac:picMkLst>
            <pc:docMk/>
            <pc:sldMk cId="3320484860" sldId="290"/>
            <ac:picMk id="8" creationId="{6E43F750-02BE-3A4C-6B1E-89FF234B7D3D}"/>
          </ac:picMkLst>
        </pc:picChg>
      </pc:sldChg>
      <pc:sldChg chg="addSp modSp">
        <pc:chgData name="LAM, Hong Ching Anastasia [SES]" userId="S::ahclam@eduhk.hk::038fd606-69f0-44a4-92b2-1d192a159564" providerId="AD" clId="Web-{E5DCAD13-1FF3-3AB8-D480-59EE94E007B2}" dt="2022-10-10T05:29:07.700" v="17" actId="1076"/>
        <pc:sldMkLst>
          <pc:docMk/>
          <pc:sldMk cId="3392642232" sldId="291"/>
        </pc:sldMkLst>
        <pc:picChg chg="add mod">
          <ac:chgData name="LAM, Hong Ching Anastasia [SES]" userId="S::ahclam@eduhk.hk::038fd606-69f0-44a4-92b2-1d192a159564" providerId="AD" clId="Web-{E5DCAD13-1FF3-3AB8-D480-59EE94E007B2}" dt="2022-10-10T05:28:27.683" v="13" actId="14100"/>
          <ac:picMkLst>
            <pc:docMk/>
            <pc:sldMk cId="3392642232" sldId="291"/>
            <ac:picMk id="5" creationId="{80BE2039-96EE-EF32-2621-C9C7721D2196}"/>
          </ac:picMkLst>
        </pc:picChg>
        <pc:picChg chg="add mod">
          <ac:chgData name="LAM, Hong Ching Anastasia [SES]" userId="S::ahclam@eduhk.hk::038fd606-69f0-44a4-92b2-1d192a159564" providerId="AD" clId="Web-{E5DCAD13-1FF3-3AB8-D480-59EE94E007B2}" dt="2022-10-10T05:29:07.700" v="17" actId="1076"/>
          <ac:picMkLst>
            <pc:docMk/>
            <pc:sldMk cId="3392642232" sldId="291"/>
            <ac:picMk id="6" creationId="{5F783A09-0AE9-C254-FF43-33555A1E4DE5}"/>
          </ac:picMkLst>
        </pc:picChg>
      </pc:sldChg>
      <pc:sldChg chg="addSp modSp add replId">
        <pc:chgData name="LAM, Hong Ching Anastasia [SES]" userId="S::ahclam@eduhk.hk::038fd606-69f0-44a4-92b2-1d192a159564" providerId="AD" clId="Web-{E5DCAD13-1FF3-3AB8-D480-59EE94E007B2}" dt="2022-10-10T05:38:38.249" v="177" actId="14100"/>
        <pc:sldMkLst>
          <pc:docMk/>
          <pc:sldMk cId="942134075" sldId="298"/>
        </pc:sldMkLst>
        <pc:spChg chg="mod">
          <ac:chgData name="LAM, Hong Ching Anastasia [SES]" userId="S::ahclam@eduhk.hk::038fd606-69f0-44a4-92b2-1d192a159564" providerId="AD" clId="Web-{E5DCAD13-1FF3-3AB8-D480-59EE94E007B2}" dt="2022-10-10T05:32:40.410" v="47" actId="20577"/>
          <ac:spMkLst>
            <pc:docMk/>
            <pc:sldMk cId="942134075" sldId="298"/>
            <ac:spMk id="4" creationId="{00000000-0000-0000-0000-000000000000}"/>
          </ac:spMkLst>
        </pc:spChg>
        <pc:spChg chg="add mod">
          <ac:chgData name="LAM, Hong Ching Anastasia [SES]" userId="S::ahclam@eduhk.hk::038fd606-69f0-44a4-92b2-1d192a159564" providerId="AD" clId="Web-{E5DCAD13-1FF3-3AB8-D480-59EE94E007B2}" dt="2022-10-10T05:38:38.249" v="177" actId="14100"/>
          <ac:spMkLst>
            <pc:docMk/>
            <pc:sldMk cId="942134075" sldId="298"/>
            <ac:spMk id="5" creationId="{DEA4F46A-7942-EF31-02DB-908175EC5701}"/>
          </ac:spMkLst>
        </pc:spChg>
      </pc:sldChg>
      <pc:sldChg chg="addSp modSp add replId">
        <pc:chgData name="LAM, Hong Ching Anastasia [SES]" userId="S::ahclam@eduhk.hk::038fd606-69f0-44a4-92b2-1d192a159564" providerId="AD" clId="Web-{E5DCAD13-1FF3-3AB8-D480-59EE94E007B2}" dt="2022-10-10T05:46:22.030" v="251" actId="1076"/>
        <pc:sldMkLst>
          <pc:docMk/>
          <pc:sldMk cId="1537926248" sldId="299"/>
        </pc:sldMkLst>
        <pc:spChg chg="mod">
          <ac:chgData name="LAM, Hong Ching Anastasia [SES]" userId="S::ahclam@eduhk.hk::038fd606-69f0-44a4-92b2-1d192a159564" providerId="AD" clId="Web-{E5DCAD13-1FF3-3AB8-D480-59EE94E007B2}" dt="2022-10-10T05:38:50.078" v="178" actId="20577"/>
          <ac:spMkLst>
            <pc:docMk/>
            <pc:sldMk cId="1537926248" sldId="299"/>
            <ac:spMk id="4" creationId="{00000000-0000-0000-0000-000000000000}"/>
          </ac:spMkLst>
        </pc:spChg>
        <pc:graphicFrameChg chg="add mod modGraphic">
          <ac:chgData name="LAM, Hong Ching Anastasia [SES]" userId="S::ahclam@eduhk.hk::038fd606-69f0-44a4-92b2-1d192a159564" providerId="AD" clId="Web-{E5DCAD13-1FF3-3AB8-D480-59EE94E007B2}" dt="2022-10-10T05:46:12.436" v="250"/>
          <ac:graphicFrameMkLst>
            <pc:docMk/>
            <pc:sldMk cId="1537926248" sldId="299"/>
            <ac:graphicFrameMk id="6" creationId="{E59311B1-DBCB-762E-CFF5-3281D28D5264}"/>
          </ac:graphicFrameMkLst>
        </pc:graphicFrameChg>
        <pc:graphicFrameChg chg="add mod modGraphic">
          <ac:chgData name="LAM, Hong Ching Anastasia [SES]" userId="S::ahclam@eduhk.hk::038fd606-69f0-44a4-92b2-1d192a159564" providerId="AD" clId="Web-{E5DCAD13-1FF3-3AB8-D480-59EE94E007B2}" dt="2022-10-10T05:46:22.030" v="251" actId="1076"/>
          <ac:graphicFrameMkLst>
            <pc:docMk/>
            <pc:sldMk cId="1537926248" sldId="299"/>
            <ac:graphicFrameMk id="8" creationId="{BE18826A-BE21-0B28-F425-18B4AD0C249C}"/>
          </ac:graphicFrameMkLst>
        </pc:graphicFrameChg>
      </pc:sldChg>
      <pc:sldChg chg="add replId">
        <pc:chgData name="LAM, Hong Ching Anastasia [SES]" userId="S::ahclam@eduhk.hk::038fd606-69f0-44a4-92b2-1d192a159564" providerId="AD" clId="Web-{E5DCAD13-1FF3-3AB8-D480-59EE94E007B2}" dt="2022-10-10T05:22:27.328" v="2"/>
        <pc:sldMkLst>
          <pc:docMk/>
          <pc:sldMk cId="4238369790" sldId="300"/>
        </pc:sldMkLst>
      </pc:sldChg>
      <pc:sldChg chg="add replId">
        <pc:chgData name="LAM, Hong Ching Anastasia [SES]" userId="S::ahclam@eduhk.hk::038fd606-69f0-44a4-92b2-1d192a159564" providerId="AD" clId="Web-{E5DCAD13-1FF3-3AB8-D480-59EE94E007B2}" dt="2022-10-10T05:22:27.375" v="3"/>
        <pc:sldMkLst>
          <pc:docMk/>
          <pc:sldMk cId="653829331" sldId="301"/>
        </pc:sldMkLst>
      </pc:sldChg>
      <pc:sldChg chg="add replId">
        <pc:chgData name="LAM, Hong Ching Anastasia [SES]" userId="S::ahclam@eduhk.hk::038fd606-69f0-44a4-92b2-1d192a159564" providerId="AD" clId="Web-{E5DCAD13-1FF3-3AB8-D480-59EE94E007B2}" dt="2022-10-10T05:22:27.422" v="4"/>
        <pc:sldMkLst>
          <pc:docMk/>
          <pc:sldMk cId="4112502076" sldId="302"/>
        </pc:sldMkLst>
      </pc:sldChg>
      <pc:sldChg chg="add replId">
        <pc:chgData name="LAM, Hong Ching Anastasia [SES]" userId="S::ahclam@eduhk.hk::038fd606-69f0-44a4-92b2-1d192a159564" providerId="AD" clId="Web-{E5DCAD13-1FF3-3AB8-D480-59EE94E007B2}" dt="2022-10-10T05:22:27.468" v="5"/>
        <pc:sldMkLst>
          <pc:docMk/>
          <pc:sldMk cId="3311443802" sldId="303"/>
        </pc:sldMkLst>
      </pc:sldChg>
      <pc:sldChg chg="add replId">
        <pc:chgData name="LAM, Hong Ching Anastasia [SES]" userId="S::ahclam@eduhk.hk::038fd606-69f0-44a4-92b2-1d192a159564" providerId="AD" clId="Web-{E5DCAD13-1FF3-3AB8-D480-59EE94E007B2}" dt="2022-10-10T05:22:27.578" v="6"/>
        <pc:sldMkLst>
          <pc:docMk/>
          <pc:sldMk cId="2534665573" sldId="304"/>
        </pc:sldMkLst>
      </pc:sldChg>
      <pc:sldChg chg="add replId">
        <pc:chgData name="LAM, Hong Ching Anastasia [SES]" userId="S::ahclam@eduhk.hk::038fd606-69f0-44a4-92b2-1d192a159564" providerId="AD" clId="Web-{E5DCAD13-1FF3-3AB8-D480-59EE94E007B2}" dt="2022-10-10T05:22:28.109" v="7"/>
        <pc:sldMkLst>
          <pc:docMk/>
          <pc:sldMk cId="793601751" sldId="305"/>
        </pc:sldMkLst>
      </pc:sldChg>
      <pc:sldChg chg="add replId">
        <pc:chgData name="LAM, Hong Ching Anastasia [SES]" userId="S::ahclam@eduhk.hk::038fd606-69f0-44a4-92b2-1d192a159564" providerId="AD" clId="Web-{E5DCAD13-1FF3-3AB8-D480-59EE94E007B2}" dt="2022-10-10T05:22:28.578" v="8"/>
        <pc:sldMkLst>
          <pc:docMk/>
          <pc:sldMk cId="2413583015" sldId="306"/>
        </pc:sldMkLst>
      </pc:sldChg>
    </pc:docChg>
  </pc:docChgLst>
  <pc:docChgLst>
    <pc:chgData name="LIU, Danjiao Olivia [SES]" userId="S::doliu@eduhk.hk::e501224d-3e3b-4055-96b0-07047309fcc1" providerId="AD" clId="Web-{5DB9EAE1-5F0F-319B-9B54-438678C6AB2D}"/>
    <pc:docChg chg="addSld delSld modSld">
      <pc:chgData name="LIU, Danjiao Olivia [SES]" userId="S::doliu@eduhk.hk::e501224d-3e3b-4055-96b0-07047309fcc1" providerId="AD" clId="Web-{5DB9EAE1-5F0F-319B-9B54-438678C6AB2D}" dt="2022-09-23T01:39:02.480" v="3"/>
      <pc:docMkLst>
        <pc:docMk/>
      </pc:docMkLst>
      <pc:sldChg chg="new del">
        <pc:chgData name="LIU, Danjiao Olivia [SES]" userId="S::doliu@eduhk.hk::e501224d-3e3b-4055-96b0-07047309fcc1" providerId="AD" clId="Web-{5DB9EAE1-5F0F-319B-9B54-438678C6AB2D}" dt="2022-09-23T01:39:00.558" v="2"/>
        <pc:sldMkLst>
          <pc:docMk/>
          <pc:sldMk cId="3376067475" sldId="278"/>
        </pc:sldMkLst>
      </pc:sldChg>
      <pc:sldChg chg="delSp add replId">
        <pc:chgData name="LIU, Danjiao Olivia [SES]" userId="S::doliu@eduhk.hk::e501224d-3e3b-4055-96b0-07047309fcc1" providerId="AD" clId="Web-{5DB9EAE1-5F0F-319B-9B54-438678C6AB2D}" dt="2022-09-23T01:39:02.480" v="3"/>
        <pc:sldMkLst>
          <pc:docMk/>
          <pc:sldMk cId="1457656131" sldId="279"/>
        </pc:sldMkLst>
        <pc:picChg chg="del">
          <ac:chgData name="LIU, Danjiao Olivia [SES]" userId="S::doliu@eduhk.hk::e501224d-3e3b-4055-96b0-07047309fcc1" providerId="AD" clId="Web-{5DB9EAE1-5F0F-319B-9B54-438678C6AB2D}" dt="2022-09-23T01:39:02.480" v="3"/>
          <ac:picMkLst>
            <pc:docMk/>
            <pc:sldMk cId="1457656131" sldId="279"/>
            <ac:picMk id="5" creationId="{EDB59879-CF13-1656-5513-D74287AD9336}"/>
          </ac:picMkLst>
        </pc:picChg>
      </pc:sldChg>
    </pc:docChg>
  </pc:docChgLst>
  <pc:docChgLst>
    <pc:chgData name="LAM, Hong Ching Anastasia [SES]" userId="S::ahclam@eduhk.hk::038fd606-69f0-44a4-92b2-1d192a159564" providerId="AD" clId="Web-{D7A92D2C-CB30-9732-455E-F3A6836F9DFB}"/>
    <pc:docChg chg="addSld modSld">
      <pc:chgData name="LAM, Hong Ching Anastasia [SES]" userId="S::ahclam@eduhk.hk::038fd606-69f0-44a4-92b2-1d192a159564" providerId="AD" clId="Web-{D7A92D2C-CB30-9732-455E-F3A6836F9DFB}" dt="2022-12-22T03:47:17.564" v="36" actId="20577"/>
      <pc:docMkLst>
        <pc:docMk/>
      </pc:docMkLst>
      <pc:sldChg chg="modSp add replId">
        <pc:chgData name="LAM, Hong Ching Anastasia [SES]" userId="S::ahclam@eduhk.hk::038fd606-69f0-44a4-92b2-1d192a159564" providerId="AD" clId="Web-{D7A92D2C-CB30-9732-455E-F3A6836F9DFB}" dt="2022-12-22T03:47:17.564" v="36" actId="20577"/>
        <pc:sldMkLst>
          <pc:docMk/>
          <pc:sldMk cId="2824437397" sldId="305"/>
        </pc:sldMkLst>
        <pc:spChg chg="mod">
          <ac:chgData name="LAM, Hong Ching Anastasia [SES]" userId="S::ahclam@eduhk.hk::038fd606-69f0-44a4-92b2-1d192a159564" providerId="AD" clId="Web-{D7A92D2C-CB30-9732-455E-F3A6836F9DFB}" dt="2022-12-22T03:46:06.483" v="18" actId="20577"/>
          <ac:spMkLst>
            <pc:docMk/>
            <pc:sldMk cId="2824437397" sldId="305"/>
            <ac:spMk id="4" creationId="{00000000-0000-0000-0000-000000000000}"/>
          </ac:spMkLst>
        </pc:spChg>
        <pc:spChg chg="mod">
          <ac:chgData name="LAM, Hong Ching Anastasia [SES]" userId="S::ahclam@eduhk.hk::038fd606-69f0-44a4-92b2-1d192a159564" providerId="AD" clId="Web-{D7A92D2C-CB30-9732-455E-F3A6836F9DFB}" dt="2022-12-22T03:47:17.564" v="36" actId="20577"/>
          <ac:spMkLst>
            <pc:docMk/>
            <pc:sldMk cId="2824437397" sldId="305"/>
            <ac:spMk id="5" creationId="{A808E5F8-8CB6-692F-382C-99F67A2940D8}"/>
          </ac:spMkLst>
        </pc:spChg>
      </pc:sldChg>
      <pc:sldChg chg="add replId">
        <pc:chgData name="LAM, Hong Ching Anastasia [SES]" userId="S::ahclam@eduhk.hk::038fd606-69f0-44a4-92b2-1d192a159564" providerId="AD" clId="Web-{D7A92D2C-CB30-9732-455E-F3A6836F9DFB}" dt="2022-12-22T03:45:51.983" v="1"/>
        <pc:sldMkLst>
          <pc:docMk/>
          <pc:sldMk cId="1051523417" sldId="306"/>
        </pc:sldMkLst>
      </pc:sldChg>
      <pc:sldChg chg="add replId">
        <pc:chgData name="LAM, Hong Ching Anastasia [SES]" userId="S::ahclam@eduhk.hk::038fd606-69f0-44a4-92b2-1d192a159564" providerId="AD" clId="Web-{D7A92D2C-CB30-9732-455E-F3A6836F9DFB}" dt="2022-12-22T03:45:52.061" v="2"/>
        <pc:sldMkLst>
          <pc:docMk/>
          <pc:sldMk cId="2788269035" sldId="307"/>
        </pc:sldMkLst>
      </pc:sldChg>
      <pc:sldChg chg="add replId">
        <pc:chgData name="LAM, Hong Ching Anastasia [SES]" userId="S::ahclam@eduhk.hk::038fd606-69f0-44a4-92b2-1d192a159564" providerId="AD" clId="Web-{D7A92D2C-CB30-9732-455E-F3A6836F9DFB}" dt="2022-12-22T03:45:52.123" v="3"/>
        <pc:sldMkLst>
          <pc:docMk/>
          <pc:sldMk cId="19657437" sldId="308"/>
        </pc:sldMkLst>
      </pc:sldChg>
      <pc:sldChg chg="add replId">
        <pc:chgData name="LAM, Hong Ching Anastasia [SES]" userId="S::ahclam@eduhk.hk::038fd606-69f0-44a4-92b2-1d192a159564" providerId="AD" clId="Web-{D7A92D2C-CB30-9732-455E-F3A6836F9DFB}" dt="2022-12-22T03:45:52.264" v="4"/>
        <pc:sldMkLst>
          <pc:docMk/>
          <pc:sldMk cId="1804134911" sldId="309"/>
        </pc:sldMkLst>
      </pc:sldChg>
      <pc:sldChg chg="add replId">
        <pc:chgData name="LAM, Hong Ching Anastasia [SES]" userId="S::ahclam@eduhk.hk::038fd606-69f0-44a4-92b2-1d192a159564" providerId="AD" clId="Web-{D7A92D2C-CB30-9732-455E-F3A6836F9DFB}" dt="2022-12-22T03:45:52.545" v="5"/>
        <pc:sldMkLst>
          <pc:docMk/>
          <pc:sldMk cId="1246619465" sldId="310"/>
        </pc:sldMkLst>
      </pc:sldChg>
      <pc:sldChg chg="add replId">
        <pc:chgData name="LAM, Hong Ching Anastasia [SES]" userId="S::ahclam@eduhk.hk::038fd606-69f0-44a4-92b2-1d192a159564" providerId="AD" clId="Web-{D7A92D2C-CB30-9732-455E-F3A6836F9DFB}" dt="2022-12-22T03:45:52.889" v="6"/>
        <pc:sldMkLst>
          <pc:docMk/>
          <pc:sldMk cId="52069286" sldId="311"/>
        </pc:sldMkLst>
      </pc:sldChg>
      <pc:sldChg chg="add replId">
        <pc:chgData name="LAM, Hong Ching Anastasia [SES]" userId="S::ahclam@eduhk.hk::038fd606-69f0-44a4-92b2-1d192a159564" providerId="AD" clId="Web-{D7A92D2C-CB30-9732-455E-F3A6836F9DFB}" dt="2022-12-22T03:45:53.155" v="7"/>
        <pc:sldMkLst>
          <pc:docMk/>
          <pc:sldMk cId="4289789908" sldId="312"/>
        </pc:sldMkLst>
      </pc:sldChg>
      <pc:sldChg chg="add replId">
        <pc:chgData name="LAM, Hong Ching Anastasia [SES]" userId="S::ahclam@eduhk.hk::038fd606-69f0-44a4-92b2-1d192a159564" providerId="AD" clId="Web-{D7A92D2C-CB30-9732-455E-F3A6836F9DFB}" dt="2022-12-22T03:45:53.451" v="8"/>
        <pc:sldMkLst>
          <pc:docMk/>
          <pc:sldMk cId="537219863" sldId="313"/>
        </pc:sldMkLst>
      </pc:sldChg>
      <pc:sldChg chg="add replId">
        <pc:chgData name="LAM, Hong Ching Anastasia [SES]" userId="S::ahclam@eduhk.hk::038fd606-69f0-44a4-92b2-1d192a159564" providerId="AD" clId="Web-{D7A92D2C-CB30-9732-455E-F3A6836F9DFB}" dt="2022-12-22T03:45:53.701" v="9"/>
        <pc:sldMkLst>
          <pc:docMk/>
          <pc:sldMk cId="4045352203" sldId="314"/>
        </pc:sldMkLst>
      </pc:sldChg>
      <pc:sldChg chg="add replId">
        <pc:chgData name="LAM, Hong Ching Anastasia [SES]" userId="S::ahclam@eduhk.hk::038fd606-69f0-44a4-92b2-1d192a159564" providerId="AD" clId="Web-{D7A92D2C-CB30-9732-455E-F3A6836F9DFB}" dt="2022-12-22T03:45:53.889" v="10"/>
        <pc:sldMkLst>
          <pc:docMk/>
          <pc:sldMk cId="1514561425" sldId="315"/>
        </pc:sldMkLst>
      </pc:sldChg>
      <pc:sldChg chg="add replId">
        <pc:chgData name="LAM, Hong Ching Anastasia [SES]" userId="S::ahclam@eduhk.hk::038fd606-69f0-44a4-92b2-1d192a159564" providerId="AD" clId="Web-{D7A92D2C-CB30-9732-455E-F3A6836F9DFB}" dt="2022-12-22T03:45:54.139" v="11"/>
        <pc:sldMkLst>
          <pc:docMk/>
          <pc:sldMk cId="4210464504" sldId="316"/>
        </pc:sldMkLst>
      </pc:sldChg>
      <pc:sldChg chg="add replId">
        <pc:chgData name="LAM, Hong Ching Anastasia [SES]" userId="S::ahclam@eduhk.hk::038fd606-69f0-44a4-92b2-1d192a159564" providerId="AD" clId="Web-{D7A92D2C-CB30-9732-455E-F3A6836F9DFB}" dt="2022-12-22T03:45:54.264" v="12"/>
        <pc:sldMkLst>
          <pc:docMk/>
          <pc:sldMk cId="2868886485" sldId="317"/>
        </pc:sldMkLst>
      </pc:sldChg>
      <pc:sldChg chg="add replId">
        <pc:chgData name="LAM, Hong Ching Anastasia [SES]" userId="S::ahclam@eduhk.hk::038fd606-69f0-44a4-92b2-1d192a159564" providerId="AD" clId="Web-{D7A92D2C-CB30-9732-455E-F3A6836F9DFB}" dt="2022-12-22T03:45:54.436" v="13"/>
        <pc:sldMkLst>
          <pc:docMk/>
          <pc:sldMk cId="1968021700" sldId="318"/>
        </pc:sldMkLst>
      </pc:sldChg>
      <pc:sldChg chg="add replId">
        <pc:chgData name="LAM, Hong Ching Anastasia [SES]" userId="S::ahclam@eduhk.hk::038fd606-69f0-44a4-92b2-1d192a159564" providerId="AD" clId="Web-{D7A92D2C-CB30-9732-455E-F3A6836F9DFB}" dt="2022-12-22T03:45:54.686" v="14"/>
        <pc:sldMkLst>
          <pc:docMk/>
          <pc:sldMk cId="820440822" sldId="319"/>
        </pc:sldMkLst>
      </pc:sldChg>
      <pc:sldChg chg="add replId">
        <pc:chgData name="LAM, Hong Ching Anastasia [SES]" userId="S::ahclam@eduhk.hk::038fd606-69f0-44a4-92b2-1d192a159564" providerId="AD" clId="Web-{D7A92D2C-CB30-9732-455E-F3A6836F9DFB}" dt="2022-12-22T03:45:54.827" v="15"/>
        <pc:sldMkLst>
          <pc:docMk/>
          <pc:sldMk cId="286428759" sldId="320"/>
        </pc:sldMkLst>
      </pc:sldChg>
      <pc:sldChg chg="add replId">
        <pc:chgData name="LAM, Hong Ching Anastasia [SES]" userId="S::ahclam@eduhk.hk::038fd606-69f0-44a4-92b2-1d192a159564" providerId="AD" clId="Web-{D7A92D2C-CB30-9732-455E-F3A6836F9DFB}" dt="2022-12-22T03:45:54.983" v="16"/>
        <pc:sldMkLst>
          <pc:docMk/>
          <pc:sldMk cId="715252122" sldId="321"/>
        </pc:sldMkLst>
      </pc:sldChg>
      <pc:sldChg chg="add replId">
        <pc:chgData name="LAM, Hong Ching Anastasia [SES]" userId="S::ahclam@eduhk.hk::038fd606-69f0-44a4-92b2-1d192a159564" providerId="AD" clId="Web-{D7A92D2C-CB30-9732-455E-F3A6836F9DFB}" dt="2022-12-22T03:45:55.139" v="17"/>
        <pc:sldMkLst>
          <pc:docMk/>
          <pc:sldMk cId="2473970781" sldId="322"/>
        </pc:sldMkLst>
      </pc:sldChg>
    </pc:docChg>
  </pc:docChgLst>
  <pc:docChgLst>
    <pc:chgData name="LIU, Danjiao Olivia [SES]" userId="S::doliu@eduhk.hk::e501224d-3e3b-4055-96b0-07047309fcc1" providerId="AD" clId="Web-{0D55A20B-ACC1-4525-0049-7518369FA0C0}"/>
    <pc:docChg chg="modSld">
      <pc:chgData name="LIU, Danjiao Olivia [SES]" userId="S::doliu@eduhk.hk::e501224d-3e3b-4055-96b0-07047309fcc1" providerId="AD" clId="Web-{0D55A20B-ACC1-4525-0049-7518369FA0C0}" dt="2022-09-22T03:38:22.725" v="7" actId="20577"/>
      <pc:docMkLst>
        <pc:docMk/>
      </pc:docMkLst>
      <pc:sldChg chg="modSp">
        <pc:chgData name="LIU, Danjiao Olivia [SES]" userId="S::doliu@eduhk.hk::e501224d-3e3b-4055-96b0-07047309fcc1" providerId="AD" clId="Web-{0D55A20B-ACC1-4525-0049-7518369FA0C0}" dt="2022-09-22T03:38:07.615" v="4" actId="1076"/>
        <pc:sldMkLst>
          <pc:docMk/>
          <pc:sldMk cId="1639205380" sldId="275"/>
        </pc:sldMkLst>
        <pc:spChg chg="mod">
          <ac:chgData name="LIU, Danjiao Olivia [SES]" userId="S::doliu@eduhk.hk::e501224d-3e3b-4055-96b0-07047309fcc1" providerId="AD" clId="Web-{0D55A20B-ACC1-4525-0049-7518369FA0C0}" dt="2022-09-22T03:37:45.052" v="2" actId="1076"/>
          <ac:spMkLst>
            <pc:docMk/>
            <pc:sldMk cId="1639205380" sldId="275"/>
            <ac:spMk id="4" creationId="{00000000-0000-0000-0000-000000000000}"/>
          </ac:spMkLst>
        </pc:spChg>
        <pc:graphicFrameChg chg="mod">
          <ac:chgData name="LIU, Danjiao Olivia [SES]" userId="S::doliu@eduhk.hk::e501224d-3e3b-4055-96b0-07047309fcc1" providerId="AD" clId="Web-{0D55A20B-ACC1-4525-0049-7518369FA0C0}" dt="2022-09-22T03:38:07.615" v="4" actId="1076"/>
          <ac:graphicFrameMkLst>
            <pc:docMk/>
            <pc:sldMk cId="1639205380" sldId="275"/>
            <ac:graphicFrameMk id="7" creationId="{27D992BE-9E6A-5E45-4FD6-C26511FEDFCA}"/>
          </ac:graphicFrameMkLst>
        </pc:graphicFrameChg>
      </pc:sldChg>
      <pc:sldChg chg="modSp">
        <pc:chgData name="LIU, Danjiao Olivia [SES]" userId="S::doliu@eduhk.hk::e501224d-3e3b-4055-96b0-07047309fcc1" providerId="AD" clId="Web-{0D55A20B-ACC1-4525-0049-7518369FA0C0}" dt="2022-09-22T03:38:22.725" v="7" actId="20577"/>
        <pc:sldMkLst>
          <pc:docMk/>
          <pc:sldMk cId="1527890372" sldId="276"/>
        </pc:sldMkLst>
        <pc:spChg chg="mod">
          <ac:chgData name="LIU, Danjiao Olivia [SES]" userId="S::doliu@eduhk.hk::e501224d-3e3b-4055-96b0-07047309fcc1" providerId="AD" clId="Web-{0D55A20B-ACC1-4525-0049-7518369FA0C0}" dt="2022-09-22T03:38:22.725" v="7" actId="20577"/>
          <ac:spMkLst>
            <pc:docMk/>
            <pc:sldMk cId="1527890372" sldId="276"/>
            <ac:spMk id="4" creationId="{00000000-0000-0000-0000-000000000000}"/>
          </ac:spMkLst>
        </pc:spChg>
      </pc:sldChg>
    </pc:docChg>
  </pc:docChgLst>
  <pc:docChgLst>
    <pc:chgData name="LAM, Hong Ching Anastasia [SES]" userId="S::ahclam@eduhk.hk::038fd606-69f0-44a4-92b2-1d192a159564" providerId="AD" clId="Web-{02327646-E2E2-EE93-B927-8B11636426CE}"/>
    <pc:docChg chg="addSld delSld modSld sldOrd">
      <pc:chgData name="LAM, Hong Ching Anastasia [SES]" userId="S::ahclam@eduhk.hk::038fd606-69f0-44a4-92b2-1d192a159564" providerId="AD" clId="Web-{02327646-E2E2-EE93-B927-8B11636426CE}" dt="2022-09-21T08:33:27.470" v="497" actId="20577"/>
      <pc:docMkLst>
        <pc:docMk/>
      </pc:docMkLst>
      <pc:sldChg chg="modNotes">
        <pc:chgData name="LAM, Hong Ching Anastasia [SES]" userId="S::ahclam@eduhk.hk::038fd606-69f0-44a4-92b2-1d192a159564" providerId="AD" clId="Web-{02327646-E2E2-EE93-B927-8B11636426CE}" dt="2022-09-21T07:19:34.559" v="77"/>
        <pc:sldMkLst>
          <pc:docMk/>
          <pc:sldMk cId="0" sldId="256"/>
        </pc:sldMkLst>
      </pc:sldChg>
      <pc:sldChg chg="addSp modSp">
        <pc:chgData name="LAM, Hong Ching Anastasia [SES]" userId="S::ahclam@eduhk.hk::038fd606-69f0-44a4-92b2-1d192a159564" providerId="AD" clId="Web-{02327646-E2E2-EE93-B927-8B11636426CE}" dt="2022-09-21T07:22:14.533" v="99" actId="20577"/>
        <pc:sldMkLst>
          <pc:docMk/>
          <pc:sldMk cId="2553859734" sldId="258"/>
        </pc:sldMkLst>
        <pc:spChg chg="add mod">
          <ac:chgData name="LAM, Hong Ching Anastasia [SES]" userId="S::ahclam@eduhk.hk::038fd606-69f0-44a4-92b2-1d192a159564" providerId="AD" clId="Web-{02327646-E2E2-EE93-B927-8B11636426CE}" dt="2022-09-21T07:22:14.533" v="99" actId="20577"/>
          <ac:spMkLst>
            <pc:docMk/>
            <pc:sldMk cId="2553859734" sldId="258"/>
            <ac:spMk id="6" creationId="{CB19D980-BBC6-8466-C929-41FAFE7D1EB5}"/>
          </ac:spMkLst>
        </pc:spChg>
        <pc:graphicFrameChg chg="mod">
          <ac:chgData name="LAM, Hong Ching Anastasia [SES]" userId="S::ahclam@eduhk.hk::038fd606-69f0-44a4-92b2-1d192a159564" providerId="AD" clId="Web-{02327646-E2E2-EE93-B927-8B11636426CE}" dt="2022-09-21T07:19:43.887" v="78" actId="1076"/>
          <ac:graphicFrameMkLst>
            <pc:docMk/>
            <pc:sldMk cId="2553859734" sldId="258"/>
            <ac:graphicFrameMk id="5" creationId="{FCBFB6D5-7DBB-455E-A3B9-A6F623E2EC24}"/>
          </ac:graphicFrameMkLst>
        </pc:graphicFrameChg>
      </pc:sldChg>
      <pc:sldChg chg="addSp delSp modSp add del replId">
        <pc:chgData name="LAM, Hong Ching Anastasia [SES]" userId="S::ahclam@eduhk.hk::038fd606-69f0-44a4-92b2-1d192a159564" providerId="AD" clId="Web-{02327646-E2E2-EE93-B927-8B11636426CE}" dt="2022-09-21T08:16:20.552" v="158"/>
        <pc:sldMkLst>
          <pc:docMk/>
          <pc:sldMk cId="1639437423" sldId="267"/>
        </pc:sldMkLst>
        <pc:spChg chg="mod">
          <ac:chgData name="LAM, Hong Ching Anastasia [SES]" userId="S::ahclam@eduhk.hk::038fd606-69f0-44a4-92b2-1d192a159564" providerId="AD" clId="Web-{02327646-E2E2-EE93-B927-8B11636426CE}" dt="2022-09-21T07:23:07.972" v="117" actId="20577"/>
          <ac:spMkLst>
            <pc:docMk/>
            <pc:sldMk cId="1639437423" sldId="267"/>
            <ac:spMk id="4" creationId="{00000000-0000-0000-0000-000000000000}"/>
          </ac:spMkLst>
        </pc:spChg>
        <pc:picChg chg="add mod">
          <ac:chgData name="LAM, Hong Ching Anastasia [SES]" userId="S::ahclam@eduhk.hk::038fd606-69f0-44a4-92b2-1d192a159564" providerId="AD" clId="Web-{02327646-E2E2-EE93-B927-8B11636426CE}" dt="2022-09-21T07:26:31.947" v="131" actId="1076"/>
          <ac:picMkLst>
            <pc:docMk/>
            <pc:sldMk cId="1639437423" sldId="267"/>
            <ac:picMk id="5" creationId="{89084397-632B-54EC-0262-239A4263C3CA}"/>
          </ac:picMkLst>
        </pc:picChg>
        <pc:picChg chg="del">
          <ac:chgData name="LAM, Hong Ching Anastasia [SES]" userId="S::ahclam@eduhk.hk::038fd606-69f0-44a4-92b2-1d192a159564" providerId="AD" clId="Web-{02327646-E2E2-EE93-B927-8B11636426CE}" dt="2022-09-21T07:22:32.455" v="101"/>
          <ac:picMkLst>
            <pc:docMk/>
            <pc:sldMk cId="1639437423" sldId="267"/>
            <ac:picMk id="6" creationId="{B1F0A52D-05AF-493D-8934-E6C45634F3CE}"/>
          </ac:picMkLst>
        </pc:picChg>
        <pc:picChg chg="del">
          <ac:chgData name="LAM, Hong Ching Anastasia [SES]" userId="S::ahclam@eduhk.hk::038fd606-69f0-44a4-92b2-1d192a159564" providerId="AD" clId="Web-{02327646-E2E2-EE93-B927-8B11636426CE}" dt="2022-09-21T07:22:33.049" v="102"/>
          <ac:picMkLst>
            <pc:docMk/>
            <pc:sldMk cId="1639437423" sldId="267"/>
            <ac:picMk id="10" creationId="{1784D331-5D15-46A8-991C-EDDC02EF8072}"/>
          </ac:picMkLst>
        </pc:picChg>
        <pc:picChg chg="del">
          <ac:chgData name="LAM, Hong Ching Anastasia [SES]" userId="S::ahclam@eduhk.hk::038fd606-69f0-44a4-92b2-1d192a159564" providerId="AD" clId="Web-{02327646-E2E2-EE93-B927-8B11636426CE}" dt="2022-09-21T07:22:34.955" v="105"/>
          <ac:picMkLst>
            <pc:docMk/>
            <pc:sldMk cId="1639437423" sldId="267"/>
            <ac:picMk id="12" creationId="{6810B9B2-E4F2-41BA-B504-6189738FA8B7}"/>
          </ac:picMkLst>
        </pc:picChg>
        <pc:picChg chg="del">
          <ac:chgData name="LAM, Hong Ching Anastasia [SES]" userId="S::ahclam@eduhk.hk::038fd606-69f0-44a4-92b2-1d192a159564" providerId="AD" clId="Web-{02327646-E2E2-EE93-B927-8B11636426CE}" dt="2022-09-21T07:22:34.299" v="104"/>
          <ac:picMkLst>
            <pc:docMk/>
            <pc:sldMk cId="1639437423" sldId="267"/>
            <ac:picMk id="14" creationId="{82CF7145-D7E2-4F0A-97B5-B417D1E2609D}"/>
          </ac:picMkLst>
        </pc:picChg>
        <pc:picChg chg="del">
          <ac:chgData name="LAM, Hong Ching Anastasia [SES]" userId="S::ahclam@eduhk.hk::038fd606-69f0-44a4-92b2-1d192a159564" providerId="AD" clId="Web-{02327646-E2E2-EE93-B927-8B11636426CE}" dt="2022-09-21T07:22:33.721" v="103"/>
          <ac:picMkLst>
            <pc:docMk/>
            <pc:sldMk cId="1639437423" sldId="267"/>
            <ac:picMk id="16" creationId="{1E5DB7AC-7576-436F-A619-7D2BA663D738}"/>
          </ac:picMkLst>
        </pc:picChg>
        <pc:picChg chg="del">
          <ac:chgData name="LAM, Hong Ching Anastasia [SES]" userId="S::ahclam@eduhk.hk::038fd606-69f0-44a4-92b2-1d192a159564" providerId="AD" clId="Web-{02327646-E2E2-EE93-B927-8B11636426CE}" dt="2022-09-21T07:22:37.096" v="106"/>
          <ac:picMkLst>
            <pc:docMk/>
            <pc:sldMk cId="1639437423" sldId="267"/>
            <ac:picMk id="18" creationId="{B8CC9DA1-E94C-44FA-87D8-8F9E95AEEB5A}"/>
          </ac:picMkLst>
        </pc:picChg>
      </pc:sldChg>
      <pc:sldChg chg="addSp delSp modSp add ord replId">
        <pc:chgData name="LAM, Hong Ching Anastasia [SES]" userId="S::ahclam@eduhk.hk::038fd606-69f0-44a4-92b2-1d192a159564" providerId="AD" clId="Web-{02327646-E2E2-EE93-B927-8B11636426CE}" dt="2022-09-21T08:23:42.390" v="348" actId="20577"/>
        <pc:sldMkLst>
          <pc:docMk/>
          <pc:sldMk cId="1758896940" sldId="268"/>
        </pc:sldMkLst>
        <pc:spChg chg="mod">
          <ac:chgData name="LAM, Hong Ching Anastasia [SES]" userId="S::ahclam@eduhk.hk::038fd606-69f0-44a4-92b2-1d192a159564" providerId="AD" clId="Web-{02327646-E2E2-EE93-B927-8B11636426CE}" dt="2022-09-21T07:38:43.189" v="155" actId="14100"/>
          <ac:spMkLst>
            <pc:docMk/>
            <pc:sldMk cId="1758896940" sldId="268"/>
            <ac:spMk id="4" creationId="{00000000-0000-0000-0000-000000000000}"/>
          </ac:spMkLst>
        </pc:spChg>
        <pc:spChg chg="add mod">
          <ac:chgData name="LAM, Hong Ching Anastasia [SES]" userId="S::ahclam@eduhk.hk::038fd606-69f0-44a4-92b2-1d192a159564" providerId="AD" clId="Web-{02327646-E2E2-EE93-B927-8B11636426CE}" dt="2022-09-21T08:23:42.390" v="348" actId="20577"/>
          <ac:spMkLst>
            <pc:docMk/>
            <pc:sldMk cId="1758896940" sldId="268"/>
            <ac:spMk id="5" creationId="{7AB9F269-FB1B-5BC4-9C4D-78A7C42F7EFA}"/>
          </ac:spMkLst>
        </pc:spChg>
        <pc:picChg chg="del">
          <ac:chgData name="LAM, Hong Ching Anastasia [SES]" userId="S::ahclam@eduhk.hk::038fd606-69f0-44a4-92b2-1d192a159564" providerId="AD" clId="Web-{02327646-E2E2-EE93-B927-8B11636426CE}" dt="2022-09-21T07:28:25.013" v="137"/>
          <ac:picMkLst>
            <pc:docMk/>
            <pc:sldMk cId="1758896940" sldId="268"/>
            <ac:picMk id="5" creationId="{89084397-632B-54EC-0262-239A4263C3CA}"/>
          </ac:picMkLst>
        </pc:picChg>
      </pc:sldChg>
      <pc:sldChg chg="add del replId">
        <pc:chgData name="LAM, Hong Ching Anastasia [SES]" userId="S::ahclam@eduhk.hk::038fd606-69f0-44a4-92b2-1d192a159564" providerId="AD" clId="Web-{02327646-E2E2-EE93-B927-8B11636426CE}" dt="2022-09-21T07:23:17.097" v="119"/>
        <pc:sldMkLst>
          <pc:docMk/>
          <pc:sldMk cId="3893151432" sldId="268"/>
        </pc:sldMkLst>
      </pc:sldChg>
      <pc:sldChg chg="addSp delSp modSp add del ord replId">
        <pc:chgData name="LAM, Hong Ching Anastasia [SES]" userId="S::ahclam@eduhk.hk::038fd606-69f0-44a4-92b2-1d192a159564" providerId="AD" clId="Web-{02327646-E2E2-EE93-B927-8B11636426CE}" dt="2022-09-21T08:33:27.470" v="497" actId="20577"/>
        <pc:sldMkLst>
          <pc:docMk/>
          <pc:sldMk cId="2052133390" sldId="269"/>
        </pc:sldMkLst>
        <pc:spChg chg="mod">
          <ac:chgData name="LAM, Hong Ching Anastasia [SES]" userId="S::ahclam@eduhk.hk::038fd606-69f0-44a4-92b2-1d192a159564" providerId="AD" clId="Web-{02327646-E2E2-EE93-B927-8B11636426CE}" dt="2022-09-21T08:29:03.752" v="443" actId="14100"/>
          <ac:spMkLst>
            <pc:docMk/>
            <pc:sldMk cId="2052133390" sldId="269"/>
            <ac:spMk id="4" creationId="{00000000-0000-0000-0000-000000000000}"/>
          </ac:spMkLst>
        </pc:spChg>
        <pc:spChg chg="add mod">
          <ac:chgData name="LAM, Hong Ching Anastasia [SES]" userId="S::ahclam@eduhk.hk::038fd606-69f0-44a4-92b2-1d192a159564" providerId="AD" clId="Web-{02327646-E2E2-EE93-B927-8B11636426CE}" dt="2022-09-21T08:33:27.470" v="497" actId="20577"/>
          <ac:spMkLst>
            <pc:docMk/>
            <pc:sldMk cId="2052133390" sldId="269"/>
            <ac:spMk id="5" creationId="{5A721C4D-A433-76C5-6BB5-8532CF49A302}"/>
          </ac:spMkLst>
        </pc:spChg>
        <pc:picChg chg="del">
          <ac:chgData name="LAM, Hong Ching Anastasia [SES]" userId="S::ahclam@eduhk.hk::038fd606-69f0-44a4-92b2-1d192a159564" providerId="AD" clId="Web-{02327646-E2E2-EE93-B927-8B11636426CE}" dt="2022-09-21T07:28:29.107" v="140"/>
          <ac:picMkLst>
            <pc:docMk/>
            <pc:sldMk cId="2052133390" sldId="269"/>
            <ac:picMk id="5" creationId="{89084397-632B-54EC-0262-239A4263C3CA}"/>
          </ac:picMkLst>
        </pc:picChg>
      </pc:sldChg>
      <pc:sldChg chg="addSp delSp modSp add ord replId">
        <pc:chgData name="LAM, Hong Ching Anastasia [SES]" userId="S::ahclam@eduhk.hk::038fd606-69f0-44a4-92b2-1d192a159564" providerId="AD" clId="Web-{02327646-E2E2-EE93-B927-8B11636426CE}" dt="2022-09-21T08:26:45.228" v="423" actId="20577"/>
        <pc:sldMkLst>
          <pc:docMk/>
          <pc:sldMk cId="2249637901" sldId="270"/>
        </pc:sldMkLst>
        <pc:spChg chg="mod">
          <ac:chgData name="LAM, Hong Ching Anastasia [SES]" userId="S::ahclam@eduhk.hk::038fd606-69f0-44a4-92b2-1d192a159564" providerId="AD" clId="Web-{02327646-E2E2-EE93-B927-8B11636426CE}" dt="2022-09-21T08:25:19.692" v="379" actId="14100"/>
          <ac:spMkLst>
            <pc:docMk/>
            <pc:sldMk cId="2249637901" sldId="270"/>
            <ac:spMk id="4" creationId="{00000000-0000-0000-0000-000000000000}"/>
          </ac:spMkLst>
        </pc:spChg>
        <pc:spChg chg="add mod">
          <ac:chgData name="LAM, Hong Ching Anastasia [SES]" userId="S::ahclam@eduhk.hk::038fd606-69f0-44a4-92b2-1d192a159564" providerId="AD" clId="Web-{02327646-E2E2-EE93-B927-8B11636426CE}" dt="2022-09-21T08:26:45.228" v="423" actId="20577"/>
          <ac:spMkLst>
            <pc:docMk/>
            <pc:sldMk cId="2249637901" sldId="270"/>
            <ac:spMk id="5" creationId="{A808E5F8-8CB6-692F-382C-99F67A2940D8}"/>
          </ac:spMkLst>
        </pc:spChg>
        <pc:picChg chg="del">
          <ac:chgData name="LAM, Hong Ching Anastasia [SES]" userId="S::ahclam@eduhk.hk::038fd606-69f0-44a4-92b2-1d192a159564" providerId="AD" clId="Web-{02327646-E2E2-EE93-B927-8B11636426CE}" dt="2022-09-21T07:28:30.654" v="141"/>
          <ac:picMkLst>
            <pc:docMk/>
            <pc:sldMk cId="2249637901" sldId="270"/>
            <ac:picMk id="5" creationId="{89084397-632B-54EC-0262-239A4263C3CA}"/>
          </ac:picMkLst>
        </pc:picChg>
      </pc:sldChg>
      <pc:sldChg chg="add ord replId">
        <pc:chgData name="LAM, Hong Ching Anastasia [SES]" userId="S::ahclam@eduhk.hk::038fd606-69f0-44a4-92b2-1d192a159564" providerId="AD" clId="Web-{02327646-E2E2-EE93-B927-8B11636426CE}" dt="2022-09-21T07:39:07.472" v="157"/>
        <pc:sldMkLst>
          <pc:docMk/>
          <pc:sldMk cId="1052765837" sldId="271"/>
        </pc:sldMkLst>
      </pc:sldChg>
      <pc:sldChg chg="new del">
        <pc:chgData name="LAM, Hong Ching Anastasia [SES]" userId="S::ahclam@eduhk.hk::038fd606-69f0-44a4-92b2-1d192a159564" providerId="AD" clId="Web-{02327646-E2E2-EE93-B927-8B11636426CE}" dt="2022-09-21T08:27:05.808" v="425"/>
        <pc:sldMkLst>
          <pc:docMk/>
          <pc:sldMk cId="1868979867" sldId="272"/>
        </pc:sldMkLst>
      </pc:sldChg>
      <pc:sldChg chg="modSp add replId">
        <pc:chgData name="LAM, Hong Ching Anastasia [SES]" userId="S::ahclam@eduhk.hk::038fd606-69f0-44a4-92b2-1d192a159564" providerId="AD" clId="Web-{02327646-E2E2-EE93-B927-8B11636426CE}" dt="2022-09-21T08:27:35.091" v="442" actId="14100"/>
        <pc:sldMkLst>
          <pc:docMk/>
          <pc:sldMk cId="2819913782" sldId="272"/>
        </pc:sldMkLst>
        <pc:spChg chg="mod">
          <ac:chgData name="LAM, Hong Ching Anastasia [SES]" userId="S::ahclam@eduhk.hk::038fd606-69f0-44a4-92b2-1d192a159564" providerId="AD" clId="Web-{02327646-E2E2-EE93-B927-8B11636426CE}" dt="2022-09-21T08:27:35.091" v="442" actId="14100"/>
          <ac:spMkLst>
            <pc:docMk/>
            <pc:sldMk cId="2819913782" sldId="272"/>
            <ac:spMk id="4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_105_84AEE93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4_C8F3A81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on table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'C:\Users\ahclam\Desktop\[New Microsoft Excel Worksheet.xlsx]Sheet1'!$C$1</c:f>
              <c:strCache>
                <c:ptCount val="1"/>
                <c:pt idx="0">
                  <c:v>iphone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41-4D40-ACE1-B2599F2CD34B}"/>
                </c:ext>
              </c:extLst>
            </c:dLbl>
            <c:spPr>
              <a:solidFill>
                <a:srgbClr val="00B0F0"/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[1]Sheet1!$B$2:$B$7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[1]Sheet1!$C$2:$C$7</c:f>
              <c:numCache>
                <c:formatCode>General</c:formatCode>
                <c:ptCount val="6"/>
                <c:pt idx="0">
                  <c:v>74</c:v>
                </c:pt>
                <c:pt idx="1">
                  <c:v>56</c:v>
                </c:pt>
                <c:pt idx="2">
                  <c:v>55</c:v>
                </c:pt>
                <c:pt idx="3">
                  <c:v>55</c:v>
                </c:pt>
                <c:pt idx="4">
                  <c:v>52</c:v>
                </c:pt>
                <c:pt idx="5">
                  <c:v>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741-4D40-ACE1-B2599F2CD34B}"/>
            </c:ext>
          </c:extLst>
        </c:ser>
        <c:ser>
          <c:idx val="1"/>
          <c:order val="1"/>
          <c:tx>
            <c:strRef>
              <c:f>'C:\Users\ahclam\Desktop\[New Microsoft Excel Worksheet.xlsx]Sheet1'!$D$1</c:f>
              <c:strCache>
                <c:ptCount val="1"/>
                <c:pt idx="0">
                  <c:v>ipad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solidFill>
                  <a:schemeClr val="accent2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[1]Sheet1!$B$2:$B$7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[1]Sheet1!$D$2:$D$7</c:f>
              <c:numCache>
                <c:formatCode>General</c:formatCode>
                <c:ptCount val="6"/>
                <c:pt idx="0">
                  <c:v>62</c:v>
                </c:pt>
                <c:pt idx="1">
                  <c:v>41</c:v>
                </c:pt>
                <c:pt idx="2">
                  <c:v>39</c:v>
                </c:pt>
                <c:pt idx="3">
                  <c:v>39</c:v>
                </c:pt>
                <c:pt idx="4">
                  <c:v>36</c:v>
                </c:pt>
                <c:pt idx="5">
                  <c:v>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741-4D40-ACE1-B2599F2CD34B}"/>
            </c:ext>
          </c:extLst>
        </c:ser>
        <c:ser>
          <c:idx val="2"/>
          <c:order val="2"/>
          <c:tx>
            <c:strRef>
              <c:f>'C:\Users\ahclam\Desktop\[New Microsoft Excel Worksheet.xlsx]Sheet1'!$E$1</c:f>
              <c:strCache>
                <c:ptCount val="1"/>
                <c:pt idx="0">
                  <c:v>samsung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solidFill>
                  <a:schemeClr val="bg2">
                    <a:lumMod val="10000"/>
                  </a:schemeClr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[1]Sheet1!$B$2:$B$7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[1]Sheet1!$E$2:$E$7</c:f>
              <c:numCache>
                <c:formatCode>General</c:formatCode>
                <c:ptCount val="6"/>
                <c:pt idx="0">
                  <c:v>78</c:v>
                </c:pt>
                <c:pt idx="1">
                  <c:v>58</c:v>
                </c:pt>
                <c:pt idx="2">
                  <c:v>57</c:v>
                </c:pt>
                <c:pt idx="3">
                  <c:v>54</c:v>
                </c:pt>
                <c:pt idx="4">
                  <c:v>56</c:v>
                </c:pt>
                <c:pt idx="5">
                  <c:v>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741-4D40-ACE1-B2599F2CD34B}"/>
            </c:ext>
          </c:extLst>
        </c:ser>
        <c:ser>
          <c:idx val="3"/>
          <c:order val="3"/>
          <c:tx>
            <c:strRef>
              <c:f>'C:\Users\ahclam\Desktop\[New Microsoft Excel Worksheet.xlsx]Sheet1'!$F$1</c:f>
              <c:strCache>
                <c:ptCount val="1"/>
                <c:pt idx="0">
                  <c:v>R8050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[1]Sheet1!$B$2:$B$7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[1]Sheet1!$F$2:$F$7</c:f>
              <c:numCache>
                <c:formatCode>General</c:formatCode>
                <c:ptCount val="6"/>
                <c:pt idx="0">
                  <c:v>73</c:v>
                </c:pt>
                <c:pt idx="1">
                  <c:v>51</c:v>
                </c:pt>
                <c:pt idx="2">
                  <c:v>51</c:v>
                </c:pt>
                <c:pt idx="3">
                  <c:v>50</c:v>
                </c:pt>
                <c:pt idx="4">
                  <c:v>48</c:v>
                </c:pt>
                <c:pt idx="5">
                  <c:v>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0741-4D40-ACE1-B2599F2CD3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3153247"/>
        <c:axId val="314149215"/>
      </c:scatterChart>
      <c:valAx>
        <c:axId val="3131532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149215"/>
        <c:crosses val="autoZero"/>
        <c:crossBetween val="midCat"/>
      </c:valAx>
      <c:valAx>
        <c:axId val="314149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Decibel (dB)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15324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solidFill>
        <a:sysClr val="windowText" lastClr="000000"/>
      </a:solidFill>
    </a:ln>
    <a:effectLst/>
  </c:spPr>
  <c:txPr>
    <a:bodyPr/>
    <a:lstStyle/>
    <a:p>
      <a:pPr>
        <a:defRPr sz="20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on sponge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Sheet1!$B$54</c:f>
              <c:strCache>
                <c:ptCount val="1"/>
                <c:pt idx="0">
                  <c:v>iphone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6.8516615279204957E-3"/>
                  <c:y val="5.0149900301105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33-4A4C-A239-048658A51F0A}"/>
                </c:ext>
              </c:extLst>
            </c:dLbl>
            <c:dLbl>
              <c:idx val="2"/>
              <c:layout>
                <c:manualLayout>
                  <c:x val="8.2219938335046251E-3"/>
                  <c:y val="-6.5412913436224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33-4A4C-A239-048658A51F0A}"/>
                </c:ext>
              </c:extLst>
            </c:dLbl>
            <c:dLbl>
              <c:idx val="3"/>
              <c:layout>
                <c:manualLayout>
                  <c:x val="2.1925316889345566E-2"/>
                  <c:y val="2.18043044787414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33-4A4C-A239-048658A51F0A}"/>
                </c:ext>
              </c:extLst>
            </c:dLbl>
            <c:dLbl>
              <c:idx val="4"/>
              <c:layout>
                <c:manualLayout>
                  <c:x val="1.3703323055840036E-3"/>
                  <c:y val="-5.2330330748979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33-4A4C-A239-048658A51F0A}"/>
                </c:ext>
              </c:extLst>
            </c:dLbl>
            <c:spPr>
              <a:solidFill>
                <a:srgbClr val="00B0F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Sheet1!$A$55:$A$60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Sheet1!$B$55:$B$60</c:f>
              <c:numCache>
                <c:formatCode>General</c:formatCode>
                <c:ptCount val="6"/>
                <c:pt idx="0">
                  <c:v>57</c:v>
                </c:pt>
                <c:pt idx="1">
                  <c:v>50</c:v>
                </c:pt>
                <c:pt idx="2">
                  <c:v>49</c:v>
                </c:pt>
                <c:pt idx="3">
                  <c:v>47</c:v>
                </c:pt>
                <c:pt idx="4">
                  <c:v>49</c:v>
                </c:pt>
                <c:pt idx="5">
                  <c:v>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B33-4A4C-A239-048658A51F0A}"/>
            </c:ext>
          </c:extLst>
        </c:ser>
        <c:ser>
          <c:idx val="1"/>
          <c:order val="1"/>
          <c:tx>
            <c:strRef>
              <c:f>Sheet1!$C$54</c:f>
              <c:strCache>
                <c:ptCount val="1"/>
                <c:pt idx="0">
                  <c:v>ipad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solidFill>
                  <a:srgbClr val="FFC000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Sheet1!$A$55:$A$60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Sheet1!$C$55:$C$60</c:f>
              <c:numCache>
                <c:formatCode>General</c:formatCode>
                <c:ptCount val="6"/>
                <c:pt idx="0">
                  <c:v>49</c:v>
                </c:pt>
                <c:pt idx="1">
                  <c:v>39</c:v>
                </c:pt>
                <c:pt idx="2">
                  <c:v>36</c:v>
                </c:pt>
                <c:pt idx="3">
                  <c:v>34</c:v>
                </c:pt>
                <c:pt idx="4">
                  <c:v>41</c:v>
                </c:pt>
                <c:pt idx="5">
                  <c:v>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FB33-4A4C-A239-048658A51F0A}"/>
            </c:ext>
          </c:extLst>
        </c:ser>
        <c:ser>
          <c:idx val="2"/>
          <c:order val="2"/>
          <c:tx>
            <c:strRef>
              <c:f>Sheet1!$D$54</c:f>
              <c:strCache>
                <c:ptCount val="1"/>
                <c:pt idx="0">
                  <c:v>samsung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1.9184652278177457E-2"/>
                  <c:y val="5.45099027596687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3460089071599861E-2"/>
                      <c:h val="3.70346970008608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FB33-4A4C-A239-048658A51F0A}"/>
                </c:ext>
              </c:extLst>
            </c:dLbl>
            <c:spPr>
              <a:noFill/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Sheet1!$A$55:$A$60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Sheet1!$D$55:$D$60</c:f>
              <c:numCache>
                <c:formatCode>General</c:formatCode>
                <c:ptCount val="6"/>
                <c:pt idx="0">
                  <c:v>58</c:v>
                </c:pt>
                <c:pt idx="1">
                  <c:v>51</c:v>
                </c:pt>
                <c:pt idx="2">
                  <c:v>48</c:v>
                </c:pt>
                <c:pt idx="3">
                  <c:v>47</c:v>
                </c:pt>
                <c:pt idx="4">
                  <c:v>48</c:v>
                </c:pt>
                <c:pt idx="5">
                  <c:v>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FB33-4A4C-A239-048658A51F0A}"/>
            </c:ext>
          </c:extLst>
        </c:ser>
        <c:ser>
          <c:idx val="3"/>
          <c:order val="3"/>
          <c:tx>
            <c:strRef>
              <c:f>Sheet1!$E$54</c:f>
              <c:strCache>
                <c:ptCount val="1"/>
                <c:pt idx="0">
                  <c:v>R8050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2.740664611168309E-3"/>
                  <c:y val="1.962387403086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B33-4A4C-A239-048658A51F0A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Sheet1!$A$55:$A$60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Sheet1!$E$55:$E$60</c:f>
              <c:numCache>
                <c:formatCode>General</c:formatCode>
                <c:ptCount val="6"/>
                <c:pt idx="0">
                  <c:v>59</c:v>
                </c:pt>
                <c:pt idx="1">
                  <c:v>54</c:v>
                </c:pt>
                <c:pt idx="2">
                  <c:v>48</c:v>
                </c:pt>
                <c:pt idx="3">
                  <c:v>45</c:v>
                </c:pt>
                <c:pt idx="4">
                  <c:v>45</c:v>
                </c:pt>
                <c:pt idx="5">
                  <c:v>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FB33-4A4C-A239-048658A51F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2179343"/>
        <c:axId val="324503855"/>
      </c:scatterChart>
      <c:valAx>
        <c:axId val="3121793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</a:t>
                </a:r>
                <a:r>
                  <a:rPr lang="en-US" baseline="0"/>
                  <a:t> (m)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503855"/>
        <c:crosses val="autoZero"/>
        <c:crossBetween val="midCat"/>
      </c:valAx>
      <c:valAx>
        <c:axId val="324503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Decibel (dB)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1793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2B_5BAAE46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03C0060-772B-485E-81C4-74CEC93C31AB}" authorId="{3CF78994-FE97-0F21-D4EF-8F1F4C62FB17}" created="2022-10-10T13:16:07.268">
    <pc:sldMkLst xmlns:pc="http://schemas.microsoft.com/office/powerpoint/2013/main/command">
      <pc:docMk/>
      <pc:sldMk cId="1537926248" sldId="299"/>
    </pc:sldMkLst>
    <p188:replyLst>
      <p188:reply id="{EE33F8E1-AA3C-46C4-BDDA-A95E8236BFDE}" authorId="{3CF78994-FE97-0F21-D4EF-8F1F4C62FB17}" created="2022-10-10T13:22:48.175">
        <p188:txBody>
          <a:bodyPr/>
          <a:lstStyle/>
          <a:p>
            <a:r>
              <a:rPr lang="en-US"/>
              <a:t>experiment 8a n experiment 8b?</a:t>
            </a:r>
          </a:p>
        </p188:txBody>
      </p188:reply>
    </p188:replyLst>
    <p188:txBody>
      <a:bodyPr/>
      <a:lstStyle/>
      <a:p>
        <a:r>
          <a:rPr lang="en-US"/>
          <a:t>A# - sound meter; B# reciever</a:t>
        </a:r>
      </a:p>
    </p188:txBody>
  </p188:cm>
</p188:cmLst>
</file>

<file path=ppt/comments/modernComment_12C_FCA063F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A3557A0-3F80-45CF-A6E3-981AB826BAC5}" authorId="{3CF78994-FE97-0F21-D4EF-8F1F4C62FB17}" created="2022-10-10T13:21:05.968">
    <pc:sldMkLst xmlns:pc="http://schemas.microsoft.com/office/powerpoint/2013/main/command">
      <pc:docMk/>
      <pc:sldMk cId="4238369790" sldId="300"/>
    </pc:sldMkLst>
    <p188:replyLst>
      <p188:reply id="{4F93CB22-7666-4DBA-9C31-D54CB2298A4B}" authorId="{3CF78994-FE97-0F21-D4EF-8F1F4C62FB17}" created="2022-10-10T13:21:53.766">
        <p188:txBody>
          <a:bodyPr/>
          <a:lstStyle/>
          <a:p>
            <a:r>
              <a:rPr lang="en-US"/>
              <a:t>box + cotton covering the sound source </a:t>
            </a:r>
          </a:p>
        </p188:txBody>
      </p188:reply>
    </p188:replyLst>
    <p188:txBody>
      <a:bodyPr/>
      <a:lstStyle/>
      <a:p>
        <a:r>
          <a:rPr lang="en-US"/>
          <a:t>the second condition should also be covered...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BFAC8-F1C1-40E7-A58E-24D3D77FF540}" type="datetimeFigureOut"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18A52-E7A5-49EC-B07F-DCA677F5A1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01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objectives</a:t>
            </a:r>
          </a:p>
          <a:p>
            <a:r>
              <a:rPr lang="en-US">
                <a:cs typeface="Calibri"/>
              </a:rPr>
              <a:t>Sound source</a:t>
            </a:r>
            <a:endParaRPr lang="en-US"/>
          </a:p>
          <a:p>
            <a:r>
              <a:rPr lang="en-US">
                <a:cs typeface="Calibri"/>
              </a:rPr>
              <a:t>Calibration</a:t>
            </a:r>
          </a:p>
          <a:p>
            <a:r>
              <a:rPr lang="en-US" err="1">
                <a:cs typeface="Calibri"/>
              </a:rPr>
              <a:t>Microbit</a:t>
            </a:r>
            <a:r>
              <a:rPr lang="en-US">
                <a:cs typeface="Calibri"/>
              </a:rPr>
              <a:t> measure</a:t>
            </a:r>
          </a:p>
          <a:p>
            <a:r>
              <a:rPr lang="en-US">
                <a:cs typeface="Calibri"/>
              </a:rPr>
              <a:t>distance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18A52-E7A5-49EC-B07F-DCA677F5A145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8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3.png"/><Relationship Id="rId7" Type="http://schemas.openxmlformats.org/officeDocument/2006/relationships/image" Target="../media/image3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8/10/relationships/comments" Target="../comments/modernComment_12B_5BAAE4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0.jpeg"/><Relationship Id="rId2" Type="http://schemas.microsoft.com/office/2018/10/relationships/comments" Target="../comments/modernComment_12C_FCA063FE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4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97685">
            <a:off x="15778404" y="-516467"/>
            <a:ext cx="4134082" cy="20520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1186">
            <a:off x="16275214" y="-319210"/>
            <a:ext cx="3901747" cy="175223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57225" y="5335781"/>
            <a:ext cx="13589622" cy="2930834"/>
            <a:chOff x="0" y="0"/>
            <a:chExt cx="4957531" cy="10691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57531" cy="1069176"/>
            </a:xfrm>
            <a:custGeom>
              <a:avLst/>
              <a:gdLst/>
              <a:ahLst/>
              <a:cxnLst/>
              <a:rect l="l" t="t" r="r" b="b"/>
              <a:pathLst>
                <a:path w="4957531" h="1069176">
                  <a:moveTo>
                    <a:pt x="0" y="0"/>
                  </a:moveTo>
                  <a:lnTo>
                    <a:pt x="4957531" y="0"/>
                  </a:lnTo>
                  <a:lnTo>
                    <a:pt x="4957531" y="1069176"/>
                  </a:lnTo>
                  <a:lnTo>
                    <a:pt x="0" y="1069176"/>
                  </a:lnTo>
                  <a:close/>
                </a:path>
              </a:pathLst>
            </a:custGeom>
            <a:solidFill>
              <a:srgbClr val="566E9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799910">
            <a:off x="15278129" y="4513689"/>
            <a:ext cx="1337437" cy="12596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66445">
            <a:off x="2176799" y="8070163"/>
            <a:ext cx="360854" cy="3929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66445">
            <a:off x="1754993" y="8515614"/>
            <a:ext cx="180427" cy="1964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270906" y="8498098"/>
            <a:ext cx="3017094" cy="213467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5766" y="1900956"/>
            <a:ext cx="17936468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EFFF"/>
                </a:solidFill>
                <a:latin typeface="ABeeZee Bold"/>
              </a:rPr>
              <a:t>The Education University of Hong Kong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EFFF"/>
                </a:solidFill>
                <a:latin typeface="ABeeZee Bold"/>
              </a:rPr>
              <a:t>2022-2023 Quality Education Fund Thematic Network - Tertiary Institutes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EFFF"/>
                </a:solidFill>
                <a:latin typeface="ABeeZee Bold"/>
              </a:rPr>
              <a:t>STEM Project Team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42205" y="5400907"/>
            <a:ext cx="13203591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50">
                <a:solidFill>
                  <a:srgbClr val="E6EFFF"/>
                </a:solidFill>
                <a:latin typeface="ABeeZee"/>
              </a:rPr>
              <a:t>SCHOOL: Sha Tin Methodist Primary School (P.5)</a:t>
            </a:r>
            <a:endParaRPr lang="en-US" sz="3799">
              <a:solidFill>
                <a:srgbClr val="E6EFFF"/>
              </a:solidFill>
              <a:latin typeface="ABeeZee"/>
            </a:endParaRPr>
          </a:p>
          <a:p>
            <a:pPr>
              <a:lnSpc>
                <a:spcPts val="5319"/>
              </a:lnSpc>
            </a:pPr>
            <a:endParaRPr lang="en-US" sz="3799">
              <a:solidFill>
                <a:srgbClr val="E6EFFF"/>
              </a:solidFill>
              <a:latin typeface="ABeeZee"/>
            </a:endParaRPr>
          </a:p>
          <a:p>
            <a:pPr>
              <a:lnSpc>
                <a:spcPts val="5319"/>
              </a:lnSpc>
            </a:pPr>
            <a:r>
              <a:rPr lang="en-US" sz="3750">
                <a:solidFill>
                  <a:srgbClr val="E6EFFF"/>
                </a:solidFill>
                <a:latin typeface="ABeeZee"/>
              </a:rPr>
              <a:t>TOPIC: Sound insulation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9637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389630" y="959538"/>
            <a:ext cx="15472831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Sound meter of </a:t>
            </a:r>
            <a:r>
              <a:rPr lang="en-US" sz="7950" err="1">
                <a:solidFill>
                  <a:srgbClr val="566E96"/>
                </a:solidFill>
                <a:latin typeface="ABeeZee"/>
              </a:rPr>
              <a:t>micro:bit</a:t>
            </a:r>
            <a:r>
              <a:rPr lang="en-US" sz="7950">
                <a:solidFill>
                  <a:srgbClr val="566E96"/>
                </a:solidFill>
                <a:latin typeface="ABeeZee"/>
              </a:rPr>
              <a:t> coding</a:t>
            </a: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DB59879-CF13-1656-5513-D74287AD9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516" y="2309732"/>
            <a:ext cx="10983035" cy="801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13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1D70C22-9444-47C5-A808-1BD8D2407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382281"/>
              </p:ext>
            </p:extLst>
          </p:nvPr>
        </p:nvGraphicFramePr>
        <p:xfrm>
          <a:off x="2654300" y="3305969"/>
          <a:ext cx="10452100" cy="5026820"/>
        </p:xfrm>
        <a:graphic>
          <a:graphicData uri="http://schemas.openxmlformats.org/drawingml/2006/table">
            <a:tbl>
              <a:tblPr/>
              <a:tblGrid>
                <a:gridCol w="3737837">
                  <a:extLst>
                    <a:ext uri="{9D8B030D-6E8A-4147-A177-3AD203B41FA5}">
                      <a16:colId xmlns:a16="http://schemas.microsoft.com/office/drawing/2014/main" val="1630516170"/>
                    </a:ext>
                  </a:extLst>
                </a:gridCol>
                <a:gridCol w="2907207">
                  <a:extLst>
                    <a:ext uri="{9D8B030D-6E8A-4147-A177-3AD203B41FA5}">
                      <a16:colId xmlns:a16="http://schemas.microsoft.com/office/drawing/2014/main" val="3492763619"/>
                    </a:ext>
                  </a:extLst>
                </a:gridCol>
                <a:gridCol w="3807056">
                  <a:extLst>
                    <a:ext uri="{9D8B030D-6E8A-4147-A177-3AD203B41FA5}">
                      <a16:colId xmlns:a16="http://schemas.microsoft.com/office/drawing/2014/main" val="8929914"/>
                    </a:ext>
                  </a:extLst>
                </a:gridCol>
              </a:tblGrid>
              <a:tr h="10053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Distance (m)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clock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white noise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048558"/>
                  </a:ext>
                </a:extLst>
              </a:tr>
              <a:tr h="10053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127/</a:t>
                      </a:r>
                      <a:r>
                        <a:rPr lang="en-US" sz="40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87</a:t>
                      </a:r>
                      <a:endParaRPr lang="en-US" sz="40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106/</a:t>
                      </a:r>
                      <a:r>
                        <a:rPr lang="en-US" sz="40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88</a:t>
                      </a:r>
                      <a:endParaRPr lang="en-US" sz="40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411102"/>
                  </a:ext>
                </a:extLst>
              </a:tr>
              <a:tr h="10053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121/</a:t>
                      </a:r>
                      <a:r>
                        <a:rPr lang="en-US" sz="40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67/</a:t>
                      </a:r>
                      <a:r>
                        <a:rPr lang="en-US" sz="40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73</a:t>
                      </a:r>
                      <a:endParaRPr lang="en-US" sz="40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85394"/>
                  </a:ext>
                </a:extLst>
              </a:tr>
              <a:tr h="10053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108/</a:t>
                      </a:r>
                      <a:r>
                        <a:rPr lang="en-US" sz="40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79</a:t>
                      </a:r>
                      <a:endParaRPr lang="en-US" sz="40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63/</a:t>
                      </a:r>
                      <a:r>
                        <a:rPr lang="en-US" sz="40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74</a:t>
                      </a:r>
                      <a:endParaRPr lang="en-US" sz="40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0229454"/>
                  </a:ext>
                </a:extLst>
              </a:tr>
              <a:tr h="10053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97/</a:t>
                      </a:r>
                      <a:r>
                        <a:rPr lang="en-US" sz="40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73</a:t>
                      </a:r>
                      <a:endParaRPr lang="en-US" sz="40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56/</a:t>
                      </a:r>
                      <a:r>
                        <a:rPr lang="en-US" sz="40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72</a:t>
                      </a:r>
                      <a:endParaRPr lang="en-US" sz="40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50547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9EC4198-529D-4E39-A770-E7B284369607}"/>
              </a:ext>
            </a:extLst>
          </p:cNvPr>
          <p:cNvSpPr/>
          <p:nvPr/>
        </p:nvSpPr>
        <p:spPr>
          <a:xfrm>
            <a:off x="2666810" y="8648700"/>
            <a:ext cx="1780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Calibri" panose="020F0502020204030204" pitchFamily="34" charset="0"/>
              </a:rPr>
              <a:t>*</a:t>
            </a:r>
            <a:r>
              <a:rPr lang="en-US">
                <a:solidFill>
                  <a:srgbClr val="002060"/>
                </a:solidFill>
                <a:latin typeface="Calibri" panose="020F0502020204030204" pitchFamily="34" charset="0"/>
              </a:rPr>
              <a:t>R8050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en-US" err="1">
                <a:solidFill>
                  <a:srgbClr val="FF0000"/>
                </a:solidFill>
                <a:latin typeface="Calibri" panose="020F0502020204030204" pitchFamily="34" charset="0"/>
              </a:rPr>
              <a:t>Microbit</a:t>
            </a:r>
            <a:endParaRPr lang="en-US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AD261D7-2475-4B51-9F0B-6DB87D02E08C}"/>
              </a:ext>
            </a:extLst>
          </p:cNvPr>
          <p:cNvSpPr txBox="1"/>
          <p:nvPr/>
        </p:nvSpPr>
        <p:spPr>
          <a:xfrm>
            <a:off x="5729073" y="610973"/>
            <a:ext cx="7859963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  <a:ea typeface="+mn-lt"/>
                <a:cs typeface="+mn-lt"/>
              </a:rPr>
              <a:t>Experiment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44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C3013E-7464-4DE4-9F98-E202B22A6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903" y="2116245"/>
            <a:ext cx="3279932" cy="7815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5DE778-260F-4D65-A32C-3518E0505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0786" y="2043086"/>
            <a:ext cx="4950381" cy="7962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21DB2D-D1F3-7B4F-7069-BF58B800C741}"/>
              </a:ext>
            </a:extLst>
          </p:cNvPr>
          <p:cNvSpPr txBox="1"/>
          <p:nvPr/>
        </p:nvSpPr>
        <p:spPr>
          <a:xfrm>
            <a:off x="1552220" y="7648221"/>
            <a:ext cx="14675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R8050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F1C212-BDD7-33C4-6FEE-1B43FB884DAB}"/>
              </a:ext>
            </a:extLst>
          </p:cNvPr>
          <p:cNvSpPr txBox="1"/>
          <p:nvPr/>
        </p:nvSpPr>
        <p:spPr>
          <a:xfrm>
            <a:off x="7253110" y="7436555"/>
            <a:ext cx="10865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err="1">
                <a:cs typeface="Calibri"/>
              </a:rPr>
              <a:t>Microbit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E0594A-22EB-5B50-146E-454C6D428E55}"/>
              </a:ext>
            </a:extLst>
          </p:cNvPr>
          <p:cNvCxnSpPr/>
          <p:nvPr/>
        </p:nvCxnSpPr>
        <p:spPr>
          <a:xfrm flipV="1">
            <a:off x="2613732" y="2790119"/>
            <a:ext cx="1396999" cy="28221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C3BB80-19A0-912F-00A6-DF7BB38C608A}"/>
              </a:ext>
            </a:extLst>
          </p:cNvPr>
          <p:cNvCxnSpPr>
            <a:cxnSpLocks/>
          </p:cNvCxnSpPr>
          <p:nvPr/>
        </p:nvCxnSpPr>
        <p:spPr>
          <a:xfrm>
            <a:off x="5520621" y="7602006"/>
            <a:ext cx="1792109" cy="28224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C6AC17B-D6AB-6C4F-A021-BB3D30F2B331}"/>
              </a:ext>
            </a:extLst>
          </p:cNvPr>
          <p:cNvCxnSpPr>
            <a:cxnSpLocks/>
          </p:cNvCxnSpPr>
          <p:nvPr/>
        </p:nvCxnSpPr>
        <p:spPr>
          <a:xfrm flipV="1">
            <a:off x="2289176" y="7827786"/>
            <a:ext cx="2285999" cy="14110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12DCF62-7C3F-E805-1B55-607ADB40CBA1}"/>
              </a:ext>
            </a:extLst>
          </p:cNvPr>
          <p:cNvSpPr txBox="1"/>
          <p:nvPr/>
        </p:nvSpPr>
        <p:spPr>
          <a:xfrm>
            <a:off x="1566332" y="2582333"/>
            <a:ext cx="14111" cy="12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63CAF2-DC2B-2F63-A1DB-20A62EB1ECCF}"/>
              </a:ext>
            </a:extLst>
          </p:cNvPr>
          <p:cNvSpPr txBox="1"/>
          <p:nvPr/>
        </p:nvSpPr>
        <p:spPr>
          <a:xfrm>
            <a:off x="1890889" y="2638778"/>
            <a:ext cx="14534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Clock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19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186831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3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21C4D-A433-76C5-6BB5-8532CF49A302}"/>
              </a:ext>
            </a:extLst>
          </p:cNvPr>
          <p:cNvSpPr txBox="1"/>
          <p:nvPr/>
        </p:nvSpPr>
        <p:spPr>
          <a:xfrm>
            <a:off x="1954695" y="3246782"/>
            <a:ext cx="1504121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000">
                <a:cs typeface="Calibri"/>
              </a:rPr>
              <a:t>To compare the effect of soundproofing of different sound insulation materials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052133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D2EC52-DAFC-4C56-9689-A20B96851644}"/>
              </a:ext>
            </a:extLst>
          </p:cNvPr>
          <p:cNvSpPr txBox="1"/>
          <p:nvPr/>
        </p:nvSpPr>
        <p:spPr>
          <a:xfrm>
            <a:off x="5729073" y="610973"/>
            <a:ext cx="7859963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  <a:ea typeface="+mn-lt"/>
                <a:cs typeface="+mn-lt"/>
              </a:rPr>
              <a:t>Experiment 3</a:t>
            </a:r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88A41AB-963A-4815-8D4B-CF44DDD76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12606"/>
              </p:ext>
            </p:extLst>
          </p:nvPr>
        </p:nvGraphicFramePr>
        <p:xfrm>
          <a:off x="2115414" y="2324100"/>
          <a:ext cx="6629401" cy="7146609"/>
        </p:xfrm>
        <a:graphic>
          <a:graphicData uri="http://schemas.openxmlformats.org/drawingml/2006/table">
            <a:tbl>
              <a:tblPr/>
              <a:tblGrid>
                <a:gridCol w="3729038">
                  <a:extLst>
                    <a:ext uri="{9D8B030D-6E8A-4147-A177-3AD203B41FA5}">
                      <a16:colId xmlns:a16="http://schemas.microsoft.com/office/drawing/2014/main" val="3333627286"/>
                    </a:ext>
                  </a:extLst>
                </a:gridCol>
                <a:gridCol w="2900363">
                  <a:extLst>
                    <a:ext uri="{9D8B030D-6E8A-4147-A177-3AD203B41FA5}">
                      <a16:colId xmlns:a16="http://schemas.microsoft.com/office/drawing/2014/main" val="3652277824"/>
                    </a:ext>
                  </a:extLst>
                </a:gridCol>
              </a:tblGrid>
              <a:tr h="958374">
                <a:tc>
                  <a:txBody>
                    <a:bodyPr/>
                    <a:lstStyle/>
                    <a:p>
                      <a:pPr algn="l" fontAlgn="b"/>
                      <a:r>
                        <a:rPr lang="en-US" sz="4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wrapping material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Decibel (dB)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7270428"/>
                  </a:ext>
                </a:extLst>
              </a:tr>
              <a:tr h="958374">
                <a:tc>
                  <a:txBody>
                    <a:bodyPr/>
                    <a:lstStyle/>
                    <a:p>
                      <a:pPr algn="l" fontAlgn="b"/>
                      <a:r>
                        <a:rPr lang="en-US" sz="4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none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4210288"/>
                  </a:ext>
                </a:extLst>
              </a:tr>
              <a:tr h="958374">
                <a:tc>
                  <a:txBody>
                    <a:bodyPr/>
                    <a:lstStyle/>
                    <a:p>
                      <a:pPr algn="l" fontAlgn="b"/>
                      <a:r>
                        <a:rPr lang="en-US" sz="4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pink gloves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3150247"/>
                  </a:ext>
                </a:extLst>
              </a:tr>
              <a:tr h="958374">
                <a:tc>
                  <a:txBody>
                    <a:bodyPr/>
                    <a:lstStyle/>
                    <a:p>
                      <a:pPr algn="l" fontAlgn="b"/>
                      <a:r>
                        <a:rPr lang="en-US" sz="4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 gloves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6595154"/>
                  </a:ext>
                </a:extLst>
              </a:tr>
              <a:tr h="958374">
                <a:tc>
                  <a:txBody>
                    <a:bodyPr/>
                    <a:lstStyle/>
                    <a:p>
                      <a:pPr algn="l" fontAlgn="b"/>
                      <a:r>
                        <a:rPr lang="en-US" sz="4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gray gloves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4203375"/>
                  </a:ext>
                </a:extLst>
              </a:tr>
              <a:tr h="958374">
                <a:tc>
                  <a:txBody>
                    <a:bodyPr/>
                    <a:lstStyle/>
                    <a:p>
                      <a:pPr algn="l" fontAlgn="b"/>
                      <a:r>
                        <a:rPr lang="en-US" sz="4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2140163"/>
                  </a:ext>
                </a:extLst>
              </a:tr>
              <a:tr h="958374">
                <a:tc>
                  <a:txBody>
                    <a:bodyPr/>
                    <a:lstStyle/>
                    <a:p>
                      <a:pPr algn="l" fontAlgn="b"/>
                      <a:r>
                        <a:rPr lang="en-US" sz="4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66742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DFD25C8-789D-4484-A974-CB3F11B5AC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6"/>
          <a:stretch/>
        </p:blipFill>
        <p:spPr>
          <a:xfrm>
            <a:off x="10134600" y="1790205"/>
            <a:ext cx="4927600" cy="2464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E86D6A-4730-4179-9E24-E16AA51741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30247"/>
          <a:stretch/>
        </p:blipFill>
        <p:spPr>
          <a:xfrm rot="16200000">
            <a:off x="10249765" y="6017574"/>
            <a:ext cx="21336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598076-D96E-4795-8478-65E155B6AC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r="14606"/>
          <a:stretch/>
        </p:blipFill>
        <p:spPr>
          <a:xfrm rot="16200000">
            <a:off x="12783127" y="3433801"/>
            <a:ext cx="2667000" cy="461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CA6296-6942-4F00-8DA2-6A934D3399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72424" y="6855772"/>
            <a:ext cx="260032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68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186831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4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21C4D-A433-76C5-6BB5-8532CF49A302}"/>
              </a:ext>
            </a:extLst>
          </p:cNvPr>
          <p:cNvSpPr txBox="1"/>
          <p:nvPr/>
        </p:nvSpPr>
        <p:spPr>
          <a:xfrm>
            <a:off x="1954695" y="3246782"/>
            <a:ext cx="1504121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ea typeface="+mn-lt"/>
                <a:cs typeface="+mn-lt"/>
              </a:rPr>
              <a:t>Using </a:t>
            </a:r>
            <a:r>
              <a:rPr lang="en-US" sz="4000" err="1">
                <a:ea typeface="+mn-lt"/>
                <a:cs typeface="+mn-lt"/>
              </a:rPr>
              <a:t>Microbit</a:t>
            </a:r>
            <a:r>
              <a:rPr lang="en-US" sz="4000">
                <a:ea typeface="+mn-lt"/>
                <a:cs typeface="+mn-lt"/>
              </a:rPr>
              <a:t> as sound source, and measure</a:t>
            </a:r>
            <a:r>
              <a:rPr lang="en-US" sz="4000">
                <a:cs typeface="Calibri"/>
              </a:rPr>
              <a:t> sound level by using </a:t>
            </a:r>
            <a:r>
              <a:rPr lang="en-US" sz="4000" err="1">
                <a:cs typeface="Calibri"/>
              </a:rPr>
              <a:t>Microbit</a:t>
            </a:r>
            <a:r>
              <a:rPr lang="en-US" sz="4000">
                <a:cs typeface="Calibri"/>
              </a:rPr>
              <a:t> as sound meter</a:t>
            </a:r>
          </a:p>
        </p:txBody>
      </p:sp>
    </p:spTree>
    <p:extLst>
      <p:ext uri="{BB962C8B-B14F-4D97-AF65-F5344CB8AC3E}">
        <p14:creationId xmlns:p14="http://schemas.microsoft.com/office/powerpoint/2010/main" val="2210278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0287919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Sound Source Coding</a:t>
            </a:r>
          </a:p>
        </p:txBody>
      </p:sp>
      <p:pic>
        <p:nvPicPr>
          <p:cNvPr id="5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9084397-632B-54EC-0262-239A4263C3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849" t="7517" r="-39" b="73252"/>
          <a:stretch/>
        </p:blipFill>
        <p:spPr>
          <a:xfrm>
            <a:off x="5244094" y="2928337"/>
            <a:ext cx="7568008" cy="399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42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186831" cy="2784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Coding of sound meter in experiment 4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21C4D-A433-76C5-6BB5-8532CF49A302}"/>
              </a:ext>
            </a:extLst>
          </p:cNvPr>
          <p:cNvSpPr txBox="1"/>
          <p:nvPr/>
        </p:nvSpPr>
        <p:spPr>
          <a:xfrm>
            <a:off x="1954695" y="3246782"/>
            <a:ext cx="1504121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4000">
              <a:cs typeface="Calibri"/>
            </a:endParaRPr>
          </a:p>
        </p:txBody>
      </p:sp>
      <p:pic>
        <p:nvPicPr>
          <p:cNvPr id="6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7162FD2-A4A2-6712-F928-3F1C35D61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87" t="15993" r="69593" b="55536"/>
          <a:stretch/>
        </p:blipFill>
        <p:spPr>
          <a:xfrm>
            <a:off x="5718075" y="3510497"/>
            <a:ext cx="8259653" cy="715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82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672174" y="119545"/>
            <a:ext cx="13186831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Experiment 4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7D992BE-9E6A-5E45-4FD6-C26511FED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595016"/>
              </p:ext>
            </p:extLst>
          </p:nvPr>
        </p:nvGraphicFramePr>
        <p:xfrm>
          <a:off x="129048" y="1696064"/>
          <a:ext cx="18057891" cy="7585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100">
                  <a:extLst>
                    <a:ext uri="{9D8B030D-6E8A-4147-A177-3AD203B41FA5}">
                      <a16:colId xmlns:a16="http://schemas.microsoft.com/office/drawing/2014/main" val="1971372208"/>
                    </a:ext>
                  </a:extLst>
                </a:gridCol>
                <a:gridCol w="3261111">
                  <a:extLst>
                    <a:ext uri="{9D8B030D-6E8A-4147-A177-3AD203B41FA5}">
                      <a16:colId xmlns:a16="http://schemas.microsoft.com/office/drawing/2014/main" val="7146002"/>
                    </a:ext>
                  </a:extLst>
                </a:gridCol>
                <a:gridCol w="1997750">
                  <a:extLst>
                    <a:ext uri="{9D8B030D-6E8A-4147-A177-3AD203B41FA5}">
                      <a16:colId xmlns:a16="http://schemas.microsoft.com/office/drawing/2014/main" val="2134749105"/>
                    </a:ext>
                  </a:extLst>
                </a:gridCol>
                <a:gridCol w="2981831">
                  <a:extLst>
                    <a:ext uri="{9D8B030D-6E8A-4147-A177-3AD203B41FA5}">
                      <a16:colId xmlns:a16="http://schemas.microsoft.com/office/drawing/2014/main" val="459505611"/>
                    </a:ext>
                  </a:extLst>
                </a:gridCol>
                <a:gridCol w="2277033">
                  <a:extLst>
                    <a:ext uri="{9D8B030D-6E8A-4147-A177-3AD203B41FA5}">
                      <a16:colId xmlns:a16="http://schemas.microsoft.com/office/drawing/2014/main" val="2122686485"/>
                    </a:ext>
                  </a:extLst>
                </a:gridCol>
                <a:gridCol w="2277033">
                  <a:extLst>
                    <a:ext uri="{9D8B030D-6E8A-4147-A177-3AD203B41FA5}">
                      <a16:colId xmlns:a16="http://schemas.microsoft.com/office/drawing/2014/main" val="2824813249"/>
                    </a:ext>
                  </a:extLst>
                </a:gridCol>
                <a:gridCol w="2277033">
                  <a:extLst>
                    <a:ext uri="{9D8B030D-6E8A-4147-A177-3AD203B41FA5}">
                      <a16:colId xmlns:a16="http://schemas.microsoft.com/office/drawing/2014/main" val="1635401912"/>
                    </a:ext>
                  </a:extLst>
                </a:gridCol>
              </a:tblGrid>
              <a:tr h="30648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distance between 2 </a:t>
                      </a:r>
                      <a:r>
                        <a:rPr lang="en-US" sz="4000" err="1">
                          <a:effectLst/>
                        </a:rPr>
                        <a:t>microbit</a:t>
                      </a:r>
                      <a:r>
                        <a:rPr lang="en-US" sz="4000">
                          <a:effectLst/>
                        </a:rPr>
                        <a:t> (m)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Sound level of </a:t>
                      </a:r>
                      <a:r>
                        <a:rPr lang="en-US" sz="4000" err="1">
                          <a:effectLst/>
                        </a:rPr>
                        <a:t>Microbit</a:t>
                      </a:r>
                      <a:endParaRPr lang="en-US" sz="4000" err="1">
                        <a:effectLst/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4000">
                          <a:effectLst/>
                        </a:rPr>
                        <a:t>(receiver on table)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Average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Sound level of </a:t>
                      </a:r>
                      <a:r>
                        <a:rPr lang="en-US" sz="4000" err="1">
                          <a:effectLst/>
                        </a:rPr>
                        <a:t>Microbit</a:t>
                      </a:r>
                      <a:r>
                        <a:rPr lang="en-US" sz="4000">
                          <a:effectLst/>
                        </a:rPr>
                        <a:t> ( receiver</a:t>
                      </a:r>
                      <a:endParaRPr lang="en-US" sz="4000">
                        <a:effectLst/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4000">
                          <a:effectLst/>
                        </a:rPr>
                        <a:t>on sponge)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Average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 b="1" i="0" u="none" strike="noStrike" baseline="0" noProof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Sound level of </a:t>
                      </a:r>
                      <a:r>
                        <a:rPr lang="en-US" sz="4000" b="1" i="0" u="none" strike="noStrike" baseline="0" noProof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Microbit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4000" b="1" i="0" u="none" strike="noStrike" baseline="0" noProof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(both on sponge)</a:t>
                      </a:r>
                    </a:p>
                  </a:txBody>
                  <a:tcPr marL="9524" marR="9524" marT="952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effectLst/>
                        </a:rPr>
                        <a:t>Average</a:t>
                      </a:r>
                    </a:p>
                  </a:txBody>
                  <a:tcPr marL="9524" marR="9524" marT="9524" anchor="b"/>
                </a:tc>
                <a:extLst>
                  <a:ext uri="{0D108BD9-81ED-4DB2-BD59-A6C34878D82A}">
                    <a16:rowId xmlns:a16="http://schemas.microsoft.com/office/drawing/2014/main" val="2103488643"/>
                  </a:ext>
                </a:extLst>
              </a:tr>
              <a:tr h="896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0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60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60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52/56/60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56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effectLst/>
                        </a:rPr>
                        <a:t>33/37/48</a:t>
                      </a:r>
                    </a:p>
                  </a:txBody>
                  <a:tcPr marL="9524" marR="9524" marT="952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effectLst/>
                        </a:rPr>
                        <a:t>39.3</a:t>
                      </a:r>
                    </a:p>
                  </a:txBody>
                  <a:tcPr marL="9524" marR="9524" marT="9524"/>
                </a:tc>
                <a:extLst>
                  <a:ext uri="{0D108BD9-81ED-4DB2-BD59-A6C34878D82A}">
                    <a16:rowId xmlns:a16="http://schemas.microsoft.com/office/drawing/2014/main" val="3083591238"/>
                  </a:ext>
                </a:extLst>
              </a:tr>
              <a:tr h="896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0.5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22/30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26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22/30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26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effectLst/>
                        </a:rPr>
                        <a:t>15/22/33</a:t>
                      </a:r>
                    </a:p>
                  </a:txBody>
                  <a:tcPr marL="9524" marR="9524" marT="952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effectLst/>
                        </a:rPr>
                        <a:t>23.3</a:t>
                      </a:r>
                    </a:p>
                  </a:txBody>
                  <a:tcPr marL="9524" marR="9524" marT="9524"/>
                </a:tc>
                <a:extLst>
                  <a:ext uri="{0D108BD9-81ED-4DB2-BD59-A6C34878D82A}">
                    <a16:rowId xmlns:a16="http://schemas.microsoft.com/office/drawing/2014/main" val="2373336038"/>
                  </a:ext>
                </a:extLst>
              </a:tr>
              <a:tr h="896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1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15/22/30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22.3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22/30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26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effectLst/>
                        </a:rPr>
                        <a:t>15/22/30</a:t>
                      </a:r>
                    </a:p>
                  </a:txBody>
                  <a:tcPr marL="9524" marR="9524" marT="952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effectLst/>
                        </a:rPr>
                        <a:t>22.3</a:t>
                      </a:r>
                    </a:p>
                  </a:txBody>
                  <a:tcPr marL="9524" marR="9524" marT="9524"/>
                </a:tc>
                <a:extLst>
                  <a:ext uri="{0D108BD9-81ED-4DB2-BD59-A6C34878D82A}">
                    <a16:rowId xmlns:a16="http://schemas.microsoft.com/office/drawing/2014/main" val="2660399258"/>
                  </a:ext>
                </a:extLst>
              </a:tr>
              <a:tr h="896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1.5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22/30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26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15/22/30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22.3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effectLst/>
                        </a:rPr>
                        <a:t>15/22/30</a:t>
                      </a:r>
                    </a:p>
                  </a:txBody>
                  <a:tcPr marL="9524" marR="9524" marT="952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effectLst/>
                        </a:rPr>
                        <a:t>22.3</a:t>
                      </a:r>
                    </a:p>
                  </a:txBody>
                  <a:tcPr marL="9524" marR="9524" marT="9524"/>
                </a:tc>
                <a:extLst>
                  <a:ext uri="{0D108BD9-81ED-4DB2-BD59-A6C34878D82A}">
                    <a16:rowId xmlns:a16="http://schemas.microsoft.com/office/drawing/2014/main" val="3907543279"/>
                  </a:ext>
                </a:extLst>
              </a:tr>
              <a:tr h="896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2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15/22/30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22.3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15/22/30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22.3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effectLst/>
                        </a:rPr>
                        <a:t>22/30</a:t>
                      </a:r>
                    </a:p>
                  </a:txBody>
                  <a:tcPr marL="9524" marR="9524" marT="952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effectLst/>
                        </a:rPr>
                        <a:t>26</a:t>
                      </a:r>
                    </a:p>
                  </a:txBody>
                  <a:tcPr marL="9524" marR="9524" marT="9524"/>
                </a:tc>
                <a:extLst>
                  <a:ext uri="{0D108BD9-81ED-4DB2-BD59-A6C34878D82A}">
                    <a16:rowId xmlns:a16="http://schemas.microsoft.com/office/drawing/2014/main" val="53808568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A7BEEEA-254A-CAF9-946E-4244C1C3A0DD}"/>
              </a:ext>
            </a:extLst>
          </p:cNvPr>
          <p:cNvSpPr txBox="1"/>
          <p:nvPr/>
        </p:nvSpPr>
        <p:spPr>
          <a:xfrm>
            <a:off x="990599" y="9616440"/>
            <a:ext cx="137007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* Result of holding and rotating the receiving </a:t>
            </a:r>
            <a:r>
              <a:rPr lang="en-US" err="1">
                <a:ea typeface="Calibri"/>
                <a:cs typeface="Calibri"/>
              </a:rPr>
              <a:t>micro:bit</a:t>
            </a:r>
            <a:r>
              <a:rPr lang="en-US">
                <a:ea typeface="Calibri"/>
                <a:cs typeface="Calibri"/>
              </a:rPr>
              <a:t> board do not have clear difference.</a:t>
            </a:r>
            <a:endParaRPr lang="en-US"/>
          </a:p>
          <a:p>
            <a:pPr algn="l"/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9205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0287919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Experiment material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0A52D-05AF-493D-8934-E6C45634F3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8" y="2247900"/>
            <a:ext cx="4724400" cy="3543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4D331-5D15-46A8-991C-EDDC02EF80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91554" y="1800251"/>
            <a:ext cx="3523054" cy="4478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10B9B2-E4F2-41BA-B504-6189738FA8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07" y="6140491"/>
            <a:ext cx="5029200" cy="3771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CF7145-D7E2-4F0A-97B5-B417D1E260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700" y="5848587"/>
            <a:ext cx="5150224" cy="38593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5DB7AC-7576-436F-A619-7D2BA663D7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2044856"/>
            <a:ext cx="4724400" cy="35466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CC9DA1-E94C-44FA-87D8-8F9E95AEEB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20" y="6571489"/>
            <a:ext cx="4123140" cy="30923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pic>
        <p:nvPicPr>
          <p:cNvPr id="6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FD410D1-E744-0E58-6622-D1FCDB045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98" y="1279617"/>
            <a:ext cx="4101608" cy="312283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92CE7D1-FC25-CBC1-913E-3154106B6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823" y="141288"/>
            <a:ext cx="4665487" cy="3442876"/>
          </a:xfrm>
          <a:prstGeom prst="rect">
            <a:avLst/>
          </a:prstGeom>
        </p:spPr>
      </p:pic>
      <p:pic>
        <p:nvPicPr>
          <p:cNvPr id="9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20951EF-95CB-2209-7B06-A629085D0C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669" r="233" b="-310"/>
          <a:stretch/>
        </p:blipFill>
        <p:spPr>
          <a:xfrm>
            <a:off x="11486524" y="315766"/>
            <a:ext cx="5295799" cy="3250498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0EF6CC54-6D50-CCA3-E081-FE80A48531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567" r="28107" b="-394"/>
          <a:stretch/>
        </p:blipFill>
        <p:spPr>
          <a:xfrm>
            <a:off x="12587695" y="3880408"/>
            <a:ext cx="3960857" cy="3565169"/>
          </a:xfrm>
          <a:prstGeom prst="rect">
            <a:avLst/>
          </a:prstGeom>
        </p:spPr>
      </p:pic>
      <p:pic>
        <p:nvPicPr>
          <p:cNvPr id="5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268D8A7-D274-027F-60D5-3640F41D3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0607" y="7328474"/>
            <a:ext cx="3657600" cy="2743200"/>
          </a:xfrm>
          <a:prstGeom prst="rect">
            <a:avLst/>
          </a:prstGeom>
        </p:spPr>
      </p:pic>
      <p:pic>
        <p:nvPicPr>
          <p:cNvPr id="8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FC74D3E4-D88A-F24C-3917-8182885D7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5841" y="7041125"/>
            <a:ext cx="4907280" cy="3672840"/>
          </a:xfrm>
          <a:prstGeom prst="rect">
            <a:avLst/>
          </a:prstGeom>
        </p:spPr>
      </p:pic>
      <p:pic>
        <p:nvPicPr>
          <p:cNvPr id="11" name="Picture 11" descr="A picture containing text, indoor, table, worktable&#10;&#10;Description automatically generated">
            <a:extLst>
              <a:ext uri="{FF2B5EF4-FFF2-40B4-BE49-F238E27FC236}">
                <a16:creationId xmlns:a16="http://schemas.microsoft.com/office/drawing/2014/main" id="{A972CF8F-71D5-8C8B-D443-08B6C4803F5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2335" r="8638" b="-441"/>
          <a:stretch/>
        </p:blipFill>
        <p:spPr>
          <a:xfrm>
            <a:off x="6294153" y="3694300"/>
            <a:ext cx="5134130" cy="3679131"/>
          </a:xfrm>
          <a:prstGeom prst="rect">
            <a:avLst/>
          </a:prstGeom>
        </p:spPr>
      </p:pic>
      <p:pic>
        <p:nvPicPr>
          <p:cNvPr id="10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AFBD65B-60BE-4883-25A1-41760550E2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3770" y="4415755"/>
            <a:ext cx="4095693" cy="303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90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186831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 Objectives of experiment 5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21C4D-A433-76C5-6BB5-8532CF49A302}"/>
              </a:ext>
            </a:extLst>
          </p:cNvPr>
          <p:cNvSpPr txBox="1"/>
          <p:nvPr/>
        </p:nvSpPr>
        <p:spPr>
          <a:xfrm>
            <a:off x="1954695" y="3246782"/>
            <a:ext cx="1504121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Using </a:t>
            </a:r>
            <a:r>
              <a:rPr lang="en-US" sz="4000" err="1">
                <a:cs typeface="Calibri"/>
              </a:rPr>
              <a:t>Microbit</a:t>
            </a:r>
            <a:r>
              <a:rPr lang="en-US" sz="4000">
                <a:cs typeface="Calibri"/>
              </a:rPr>
              <a:t> as a sound logger to detect the maximum sound level of different sound source in the same distance(0m)</a:t>
            </a:r>
          </a:p>
        </p:txBody>
      </p:sp>
    </p:spTree>
    <p:extLst>
      <p:ext uri="{BB962C8B-B14F-4D97-AF65-F5344CB8AC3E}">
        <p14:creationId xmlns:p14="http://schemas.microsoft.com/office/powerpoint/2010/main" val="2158007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186831" cy="2784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Coding of sound logger in experiment 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21C4D-A433-76C5-6BB5-8532CF49A302}"/>
              </a:ext>
            </a:extLst>
          </p:cNvPr>
          <p:cNvSpPr txBox="1"/>
          <p:nvPr/>
        </p:nvSpPr>
        <p:spPr>
          <a:xfrm>
            <a:off x="1954695" y="3246782"/>
            <a:ext cx="1504121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4000">
              <a:cs typeface="Calibri"/>
            </a:endParaRPr>
          </a:p>
        </p:txBody>
      </p:sp>
      <p:pic>
        <p:nvPicPr>
          <p:cNvPr id="7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4E87D82-067B-AA83-E2EB-293FAC835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176" y="3367229"/>
            <a:ext cx="10232408" cy="691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27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85541" y="407941"/>
            <a:ext cx="13186831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 experiment 5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237D071-367C-4DEF-30BC-8D0FCAE979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685745"/>
              </p:ext>
            </p:extLst>
          </p:nvPr>
        </p:nvGraphicFramePr>
        <p:xfrm>
          <a:off x="4957549" y="2117792"/>
          <a:ext cx="7554596" cy="7608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7298">
                  <a:extLst>
                    <a:ext uri="{9D8B030D-6E8A-4147-A177-3AD203B41FA5}">
                      <a16:colId xmlns:a16="http://schemas.microsoft.com/office/drawing/2014/main" val="1709760634"/>
                    </a:ext>
                  </a:extLst>
                </a:gridCol>
                <a:gridCol w="3777298">
                  <a:extLst>
                    <a:ext uri="{9D8B030D-6E8A-4147-A177-3AD203B41FA5}">
                      <a16:colId xmlns:a16="http://schemas.microsoft.com/office/drawing/2014/main" val="2660123813"/>
                    </a:ext>
                  </a:extLst>
                </a:gridCol>
              </a:tblGrid>
              <a:tr h="169080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sound source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Max sound level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4059979"/>
                  </a:ext>
                </a:extLst>
              </a:tr>
              <a:tr h="845403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Clock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131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9880053"/>
                  </a:ext>
                </a:extLst>
              </a:tr>
              <a:tr h="845403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2 clocks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131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1917890"/>
                  </a:ext>
                </a:extLst>
              </a:tr>
              <a:tr h="169080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human screaming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131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5839195"/>
                  </a:ext>
                </a:extLst>
              </a:tr>
              <a:tr h="169080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2 human screaming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131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6587655"/>
                  </a:ext>
                </a:extLst>
              </a:tr>
              <a:tr h="845403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all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131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882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593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186831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 Objectives of experiment 6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21C4D-A433-76C5-6BB5-8532CF49A302}"/>
              </a:ext>
            </a:extLst>
          </p:cNvPr>
          <p:cNvSpPr txBox="1"/>
          <p:nvPr/>
        </p:nvSpPr>
        <p:spPr>
          <a:xfrm>
            <a:off x="1954695" y="3246782"/>
            <a:ext cx="1504121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Compare the sound level differences of R8050 and </a:t>
            </a:r>
            <a:r>
              <a:rPr lang="en-US" sz="4000" err="1">
                <a:cs typeface="Calibri"/>
              </a:rPr>
              <a:t>Microbit</a:t>
            </a:r>
            <a:r>
              <a:rPr lang="en-US" sz="4000">
                <a:cs typeface="Calibri"/>
              </a:rPr>
              <a:t> by using </a:t>
            </a:r>
            <a:r>
              <a:rPr lang="en-US" sz="4000" err="1">
                <a:cs typeface="Calibri"/>
              </a:rPr>
              <a:t>Microbit</a:t>
            </a:r>
            <a:r>
              <a:rPr lang="en-US" sz="4000">
                <a:cs typeface="Calibri"/>
              </a:rPr>
              <a:t> as a sound source in the same distance(0m)</a:t>
            </a:r>
          </a:p>
        </p:txBody>
      </p:sp>
    </p:spTree>
    <p:extLst>
      <p:ext uri="{BB962C8B-B14F-4D97-AF65-F5344CB8AC3E}">
        <p14:creationId xmlns:p14="http://schemas.microsoft.com/office/powerpoint/2010/main" val="3399499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186831" cy="2784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Coding of sound meter in experiment 6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21C4D-A433-76C5-6BB5-8532CF49A302}"/>
              </a:ext>
            </a:extLst>
          </p:cNvPr>
          <p:cNvSpPr txBox="1"/>
          <p:nvPr/>
        </p:nvSpPr>
        <p:spPr>
          <a:xfrm>
            <a:off x="1954695" y="3246782"/>
            <a:ext cx="1504121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4000">
              <a:cs typeface="Calibri"/>
            </a:endParaRPr>
          </a:p>
        </p:txBody>
      </p:sp>
      <p:pic>
        <p:nvPicPr>
          <p:cNvPr id="6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7162FD2-A4A2-6712-F928-3F1C35D61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87" t="15993" r="69593" b="55536"/>
          <a:stretch/>
        </p:blipFill>
        <p:spPr>
          <a:xfrm>
            <a:off x="5718075" y="3510497"/>
            <a:ext cx="8259653" cy="715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32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186831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experiment 6</a:t>
            </a:r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B8B2F4C-48C4-B0AB-C2AE-5B198C9CF6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010718"/>
              </p:ext>
            </p:extLst>
          </p:nvPr>
        </p:nvGraphicFramePr>
        <p:xfrm>
          <a:off x="3811411" y="2649220"/>
          <a:ext cx="11201907" cy="7210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5980">
                  <a:extLst>
                    <a:ext uri="{9D8B030D-6E8A-4147-A177-3AD203B41FA5}">
                      <a16:colId xmlns:a16="http://schemas.microsoft.com/office/drawing/2014/main" val="3466738138"/>
                    </a:ext>
                  </a:extLst>
                </a:gridCol>
                <a:gridCol w="3115762">
                  <a:extLst>
                    <a:ext uri="{9D8B030D-6E8A-4147-A177-3AD203B41FA5}">
                      <a16:colId xmlns:a16="http://schemas.microsoft.com/office/drawing/2014/main" val="2082722787"/>
                    </a:ext>
                  </a:extLst>
                </a:gridCol>
                <a:gridCol w="4080165">
                  <a:extLst>
                    <a:ext uri="{9D8B030D-6E8A-4147-A177-3AD203B41FA5}">
                      <a16:colId xmlns:a16="http://schemas.microsoft.com/office/drawing/2014/main" val="4224038693"/>
                    </a:ext>
                  </a:extLst>
                </a:gridCol>
              </a:tblGrid>
              <a:tr h="2704041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distance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err="1">
                          <a:effectLst/>
                        </a:rPr>
                        <a:t>Microbit</a:t>
                      </a:r>
                      <a:r>
                        <a:rPr lang="en-US" sz="4000">
                          <a:effectLst/>
                        </a:rPr>
                        <a:t> sound level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R8050 decibel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4432314"/>
                  </a:ext>
                </a:extLst>
              </a:tr>
              <a:tr h="901347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70.2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8279293"/>
                  </a:ext>
                </a:extLst>
              </a:tr>
              <a:tr h="901347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53.2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814669"/>
                  </a:ext>
                </a:extLst>
              </a:tr>
              <a:tr h="901347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08154132"/>
                  </a:ext>
                </a:extLst>
              </a:tr>
              <a:tr h="901347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48.2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5742701"/>
                  </a:ext>
                </a:extLst>
              </a:tr>
              <a:tr h="901347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46.3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2386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5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186831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experiment 6</a:t>
            </a:r>
            <a:endParaRPr lang="en-US"/>
          </a:p>
        </p:txBody>
      </p:sp>
      <p:pic>
        <p:nvPicPr>
          <p:cNvPr id="5" name="Picture 5" descr="A picture containing device, meter&#10;&#10;Description automatically generated">
            <a:extLst>
              <a:ext uri="{FF2B5EF4-FFF2-40B4-BE49-F238E27FC236}">
                <a16:creationId xmlns:a16="http://schemas.microsoft.com/office/drawing/2014/main" id="{80BE2039-96EE-EF32-2621-C9C7721D2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311" y="2262011"/>
            <a:ext cx="6984241" cy="523391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F783A09-0AE9-C254-FF43-33555A1E4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7788" y="2255293"/>
            <a:ext cx="7144602" cy="538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42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186831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 Objectives of experiment 7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21C4D-A433-76C5-6BB5-8532CF49A302}"/>
              </a:ext>
            </a:extLst>
          </p:cNvPr>
          <p:cNvSpPr txBox="1"/>
          <p:nvPr/>
        </p:nvSpPr>
        <p:spPr>
          <a:xfrm>
            <a:off x="1573695" y="3049226"/>
            <a:ext cx="15041217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Compare the sound level differences of R8050 and </a:t>
            </a:r>
            <a:r>
              <a:rPr lang="en-US" sz="4000" err="1">
                <a:cs typeface="Calibri"/>
              </a:rPr>
              <a:t>Microbit</a:t>
            </a:r>
            <a:r>
              <a:rPr lang="en-US" sz="4000">
                <a:cs typeface="Calibri"/>
              </a:rPr>
              <a:t> by using </a:t>
            </a:r>
            <a:r>
              <a:rPr lang="en-US" sz="4000" err="1">
                <a:cs typeface="Calibri"/>
              </a:rPr>
              <a:t>Microbit</a:t>
            </a:r>
            <a:r>
              <a:rPr lang="en-US" sz="4000">
                <a:cs typeface="Calibri"/>
              </a:rPr>
              <a:t> as a sound source in the same distance(0m) with different Sound insulation material</a:t>
            </a:r>
          </a:p>
          <a:p>
            <a:pPr marL="571500" indent="-571500">
              <a:buFont typeface="Arial"/>
              <a:buChar char="•"/>
            </a:pP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888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186831" cy="2784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Coding of sound meter in experiment 7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21C4D-A433-76C5-6BB5-8532CF49A302}"/>
              </a:ext>
            </a:extLst>
          </p:cNvPr>
          <p:cNvSpPr txBox="1"/>
          <p:nvPr/>
        </p:nvSpPr>
        <p:spPr>
          <a:xfrm>
            <a:off x="1954695" y="3246782"/>
            <a:ext cx="1504121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4000">
              <a:cs typeface="Calibri"/>
            </a:endParaRPr>
          </a:p>
        </p:txBody>
      </p:sp>
      <p:pic>
        <p:nvPicPr>
          <p:cNvPr id="6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7162FD2-A4A2-6712-F928-3F1C35D61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87" t="15993" r="69593" b="55536"/>
          <a:stretch/>
        </p:blipFill>
        <p:spPr>
          <a:xfrm>
            <a:off x="5718075" y="3510497"/>
            <a:ext cx="8259653" cy="715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2391701" cy="2784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 </a:t>
            </a:r>
            <a:r>
              <a:rPr lang="en-US" sz="7950">
                <a:solidFill>
                  <a:srgbClr val="566E96"/>
                </a:solidFill>
                <a:ea typeface="+mn-lt"/>
                <a:cs typeface="+mn-lt"/>
              </a:rPr>
              <a:t>Experiment 1</a:t>
            </a:r>
            <a:endParaRPr lang="en-US" sz="7950">
              <a:ea typeface="+mn-lt"/>
              <a:cs typeface="+mn-lt"/>
            </a:endParaRPr>
          </a:p>
          <a:p>
            <a:pPr algn="ctr">
              <a:lnSpc>
                <a:spcPts val="11199"/>
              </a:lnSpc>
            </a:pPr>
            <a:endParaRPr lang="en-US" sz="7950">
              <a:solidFill>
                <a:srgbClr val="566E96"/>
              </a:solidFill>
              <a:latin typeface="ABeeZe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9F269-FB1B-5BC4-9C4D-78A7C42F7EFA}"/>
              </a:ext>
            </a:extLst>
          </p:cNvPr>
          <p:cNvSpPr txBox="1"/>
          <p:nvPr/>
        </p:nvSpPr>
        <p:spPr>
          <a:xfrm>
            <a:off x="2087217" y="3279913"/>
            <a:ext cx="13848521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A) To compare sound meter apps on different device with Professional device R8050 in different distance</a:t>
            </a:r>
          </a:p>
          <a:p>
            <a:endParaRPr lang="en-US" sz="4000">
              <a:cs typeface="Calibri"/>
            </a:endParaRPr>
          </a:p>
          <a:p>
            <a:r>
              <a:rPr lang="en-US" sz="4000">
                <a:cs typeface="Calibri"/>
              </a:rPr>
              <a:t>B) To compare the sound meter level difference with the sound source place on the table and on the sponge by using different devices</a:t>
            </a:r>
          </a:p>
          <a:p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8896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186831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experiment 7</a:t>
            </a:r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EF3448D-1D76-85A4-ED96-E6E88333DD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881556"/>
              </p:ext>
            </p:extLst>
          </p:nvPr>
        </p:nvGraphicFramePr>
        <p:xfrm>
          <a:off x="5196195" y="1876226"/>
          <a:ext cx="7708337" cy="8342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625">
                  <a:extLst>
                    <a:ext uri="{9D8B030D-6E8A-4147-A177-3AD203B41FA5}">
                      <a16:colId xmlns:a16="http://schemas.microsoft.com/office/drawing/2014/main" val="2482120397"/>
                    </a:ext>
                  </a:extLst>
                </a:gridCol>
                <a:gridCol w="2144040">
                  <a:extLst>
                    <a:ext uri="{9D8B030D-6E8A-4147-A177-3AD203B41FA5}">
                      <a16:colId xmlns:a16="http://schemas.microsoft.com/office/drawing/2014/main" val="704455048"/>
                    </a:ext>
                  </a:extLst>
                </a:gridCol>
                <a:gridCol w="2807672">
                  <a:extLst>
                    <a:ext uri="{9D8B030D-6E8A-4147-A177-3AD203B41FA5}">
                      <a16:colId xmlns:a16="http://schemas.microsoft.com/office/drawing/2014/main" val="3803519729"/>
                    </a:ext>
                  </a:extLst>
                </a:gridCol>
              </a:tblGrid>
              <a:tr h="1926466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 Sound insulation material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Micro:bit sound level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R8050 decibel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2294949"/>
                  </a:ext>
                </a:extLst>
              </a:tr>
              <a:tr h="636263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N/A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74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2992843"/>
                  </a:ext>
                </a:extLst>
              </a:tr>
              <a:tr h="1926466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inside a paper cup with sponge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64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1441431"/>
                  </a:ext>
                </a:extLst>
              </a:tr>
              <a:tr h="1926466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inside a box with sponge (open)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2152947"/>
                  </a:ext>
                </a:extLst>
              </a:tr>
              <a:tr h="1926466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inside a box with sponge (close)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46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5440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585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186831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experiment 7</a:t>
            </a:r>
            <a:endParaRPr lang="en-US"/>
          </a:p>
        </p:txBody>
      </p:sp>
      <p:pic>
        <p:nvPicPr>
          <p:cNvPr id="5" name="Picture 5" descr="A picture containing kitchen appliance&#10;&#10;Description automatically generated">
            <a:extLst>
              <a:ext uri="{FF2B5EF4-FFF2-40B4-BE49-F238E27FC236}">
                <a16:creationId xmlns:a16="http://schemas.microsoft.com/office/drawing/2014/main" id="{F4926DB7-036C-56C3-F27F-4810F0328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2385" y="1845860"/>
            <a:ext cx="6121020" cy="4616354"/>
          </a:xfrm>
          <a:prstGeom prst="rect">
            <a:avLst/>
          </a:prstGeom>
        </p:spPr>
      </p:pic>
      <p:pic>
        <p:nvPicPr>
          <p:cNvPr id="6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915ED82-4D88-CCE0-016B-31D5A3D95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819" y="5564875"/>
            <a:ext cx="6189259" cy="4667534"/>
          </a:xfrm>
          <a:prstGeom prst="rect">
            <a:avLst/>
          </a:prstGeom>
        </p:spPr>
      </p:pic>
      <p:pic>
        <p:nvPicPr>
          <p:cNvPr id="7" name="Picture 7" descr="A picture containing cup, indoor&#10;&#10;Description automatically generated">
            <a:extLst>
              <a:ext uri="{FF2B5EF4-FFF2-40B4-BE49-F238E27FC236}">
                <a16:creationId xmlns:a16="http://schemas.microsoft.com/office/drawing/2014/main" id="{0A3FF8AD-C00D-9376-C252-31FA929DE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102057" y="1794682"/>
            <a:ext cx="6121020" cy="4616355"/>
          </a:xfrm>
          <a:prstGeom prst="rect">
            <a:avLst/>
          </a:prstGeom>
        </p:spPr>
      </p:pic>
      <p:pic>
        <p:nvPicPr>
          <p:cNvPr id="8" name="Picture 8" descr="A picture containing text, tool&#10;&#10;Description automatically generated">
            <a:extLst>
              <a:ext uri="{FF2B5EF4-FFF2-40B4-BE49-F238E27FC236}">
                <a16:creationId xmlns:a16="http://schemas.microsoft.com/office/drawing/2014/main" id="{6E43F750-02BE-3A4C-6B1E-89FF234B7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384" y="5650174"/>
            <a:ext cx="6121021" cy="458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84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186831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8</a:t>
            </a:r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4F46A-7942-EF31-02DB-908175EC5701}"/>
              </a:ext>
            </a:extLst>
          </p:cNvPr>
          <p:cNvSpPr txBox="1"/>
          <p:nvPr/>
        </p:nvSpPr>
        <p:spPr>
          <a:xfrm>
            <a:off x="1143000" y="3463119"/>
            <a:ext cx="16036118" cy="68634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Use </a:t>
            </a:r>
            <a:r>
              <a:rPr lang="en-US" sz="4000" err="1">
                <a:cs typeface="Calibri"/>
              </a:rPr>
              <a:t>Microbit</a:t>
            </a:r>
            <a:r>
              <a:rPr lang="en-US" sz="4000">
                <a:cs typeface="Calibri"/>
              </a:rPr>
              <a:t> A as sound meter and sender and </a:t>
            </a:r>
            <a:r>
              <a:rPr lang="en-US" sz="4000" err="1">
                <a:cs typeface="Calibri"/>
              </a:rPr>
              <a:t>Microbit</a:t>
            </a:r>
            <a:r>
              <a:rPr lang="en-US" sz="4000">
                <a:cs typeface="Calibri"/>
              </a:rPr>
              <a:t> B as receiver that receive data from </a:t>
            </a:r>
            <a:r>
              <a:rPr lang="en-US" sz="4000" err="1">
                <a:cs typeface="Calibri"/>
              </a:rPr>
              <a:t>Microbit</a:t>
            </a:r>
            <a:r>
              <a:rPr lang="en-US" sz="4000">
                <a:cs typeface="Calibri"/>
              </a:rPr>
              <a:t> A, and use 165Hz from </a:t>
            </a:r>
            <a:r>
              <a:rPr lang="en-US" sz="4000" err="1">
                <a:cs typeface="Calibri"/>
              </a:rPr>
              <a:t>Iphone</a:t>
            </a:r>
            <a:r>
              <a:rPr lang="en-US" sz="4000">
                <a:cs typeface="Calibri"/>
              </a:rPr>
              <a:t> as sound source, to detect the sound level by using different materials for sound insulation in 1m.</a:t>
            </a:r>
          </a:p>
          <a:p>
            <a:pPr marL="571500" indent="-571500">
              <a:buFont typeface="Arial"/>
              <a:buChar char="•"/>
            </a:pPr>
            <a:endParaRPr lang="en-US" sz="4000"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4000">
                <a:ea typeface="Calibri"/>
                <a:cs typeface="Calibri"/>
              </a:rPr>
              <a:t>A# Sound source in box</a:t>
            </a:r>
          </a:p>
          <a:p>
            <a:pPr marL="571500" indent="-571500">
              <a:buFont typeface="Arial"/>
              <a:buChar char="•"/>
            </a:pPr>
            <a:endParaRPr lang="en-US" sz="4000"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4000">
                <a:ea typeface="Calibri"/>
                <a:cs typeface="Calibri"/>
              </a:rPr>
              <a:t>B# Sound meter in box</a:t>
            </a:r>
          </a:p>
          <a:p>
            <a:pPr marL="571500" indent="-571500">
              <a:buFont typeface="Arial"/>
              <a:buChar char="•"/>
            </a:pPr>
            <a:endParaRPr lang="en-US" sz="4000"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4000">
                <a:ea typeface="Calibri"/>
                <a:cs typeface="Calibri"/>
              </a:rPr>
              <a:t>Sound source: https://www.youtube.com/watch?v=bZyCHCop2WQ</a:t>
            </a:r>
          </a:p>
          <a:p>
            <a:pPr marL="571500" indent="-571500">
              <a:buFont typeface="Arial"/>
              <a:buChar char="•"/>
            </a:pPr>
            <a:endParaRPr lang="en-US" sz="4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2134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186831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experiment 8</a:t>
            </a:r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9311B1-DBCB-762E-CFF5-3281D28D5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048768"/>
              </p:ext>
            </p:extLst>
          </p:nvPr>
        </p:nvGraphicFramePr>
        <p:xfrm>
          <a:off x="2013044" y="2473656"/>
          <a:ext cx="5816465" cy="648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1762">
                  <a:extLst>
                    <a:ext uri="{9D8B030D-6E8A-4147-A177-3AD203B41FA5}">
                      <a16:colId xmlns:a16="http://schemas.microsoft.com/office/drawing/2014/main" val="2040467254"/>
                    </a:ext>
                  </a:extLst>
                </a:gridCol>
                <a:gridCol w="2544703">
                  <a:extLst>
                    <a:ext uri="{9D8B030D-6E8A-4147-A177-3AD203B41FA5}">
                      <a16:colId xmlns:a16="http://schemas.microsoft.com/office/drawing/2014/main" val="2595413577"/>
                    </a:ext>
                  </a:extLst>
                </a:gridCol>
              </a:tblGrid>
              <a:tr h="13818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effectLst/>
                        </a:rPr>
                        <a:t>Experiment 8a</a:t>
                      </a:r>
                      <a:endParaRPr lang="en-US"/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  <a:latin typeface="Calibri"/>
                        </a:rPr>
                        <a:t>Sound level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588379406"/>
                  </a:ext>
                </a:extLst>
              </a:tr>
              <a:tr h="1354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N/A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56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738316066"/>
                  </a:ext>
                </a:extLst>
              </a:tr>
              <a:tr h="1354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on the box with sponge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37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213696118"/>
                  </a:ext>
                </a:extLst>
              </a:tr>
              <a:tr h="2395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inside the box with sponge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30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35083419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E18826A-BE21-0B28-F425-18B4AD0C24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654676"/>
              </p:ext>
            </p:extLst>
          </p:nvPr>
        </p:nvGraphicFramePr>
        <p:xfrm>
          <a:off x="9860507" y="2439537"/>
          <a:ext cx="6234410" cy="6480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4975">
                  <a:extLst>
                    <a:ext uri="{9D8B030D-6E8A-4147-A177-3AD203B41FA5}">
                      <a16:colId xmlns:a16="http://schemas.microsoft.com/office/drawing/2014/main" val="2026943292"/>
                    </a:ext>
                  </a:extLst>
                </a:gridCol>
                <a:gridCol w="2699435">
                  <a:extLst>
                    <a:ext uri="{9D8B030D-6E8A-4147-A177-3AD203B41FA5}">
                      <a16:colId xmlns:a16="http://schemas.microsoft.com/office/drawing/2014/main" val="2244948173"/>
                    </a:ext>
                  </a:extLst>
                </a:gridCol>
              </a:tblGrid>
              <a:tr h="136156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effectLst/>
                        </a:rPr>
                        <a:t>Experiment 8b</a:t>
                      </a:r>
                      <a:endParaRPr lang="en-US"/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i="0" u="none" strike="noStrike" noProof="0">
                          <a:effectLst/>
                          <a:latin typeface="Calibri"/>
                        </a:rPr>
                        <a:t>Sound level</a:t>
                      </a:r>
                      <a:endParaRPr lang="en-US" sz="4000" b="1" i="0" u="none" strike="noStrike" noProof="0">
                        <a:effectLst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745811626"/>
                  </a:ext>
                </a:extLst>
              </a:tr>
              <a:tr h="13615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N/A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56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39670489"/>
                  </a:ext>
                </a:extLst>
              </a:tr>
              <a:tr h="13615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on the box with sponge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37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128330881"/>
                  </a:ext>
                </a:extLst>
              </a:tr>
              <a:tr h="23953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inside the box with sponge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>
                          <a:effectLst/>
                        </a:rPr>
                        <a:t>30</a:t>
                      </a:r>
                      <a:endParaRPr lang="en-US" sz="4000">
                        <a:effectLst/>
                        <a:latin typeface="Calibri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0846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92624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752026" y="142278"/>
            <a:ext cx="12663318" cy="1213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4000">
                <a:solidFill>
                  <a:srgbClr val="566E96"/>
                </a:solidFill>
                <a:latin typeface="ABeeZee"/>
              </a:rPr>
              <a:t>Coding of sender</a:t>
            </a:r>
            <a:endParaRPr lang="en-US" sz="4000">
              <a:ea typeface="Calibri"/>
              <a:cs typeface="Calibri"/>
            </a:endParaRPr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5AE4C268-F318-5263-FB5A-293512E40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622" y="2637026"/>
            <a:ext cx="12098866" cy="717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07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752026" y="142278"/>
            <a:ext cx="12663318" cy="1213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4000">
                <a:solidFill>
                  <a:srgbClr val="566E96"/>
                </a:solidFill>
                <a:latin typeface="ABeeZee"/>
              </a:rPr>
              <a:t>Coding of receiver</a:t>
            </a:r>
            <a:endParaRPr lang="en-US" sz="4000">
              <a:ea typeface="Calibri"/>
              <a:cs typeface="Calibri"/>
            </a:endParaRPr>
          </a:p>
        </p:txBody>
      </p:sp>
      <p:pic>
        <p:nvPicPr>
          <p:cNvPr id="5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DA19247-3A99-4E4D-7062-C86AF793D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683" y="1711959"/>
            <a:ext cx="10471244" cy="776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4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424607" y="-176826"/>
            <a:ext cx="14631755" cy="422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4000">
                <a:solidFill>
                  <a:srgbClr val="566E96"/>
                </a:solidFill>
                <a:latin typeface="ABeeZee"/>
              </a:rPr>
              <a:t>experiment 8a</a:t>
            </a:r>
          </a:p>
          <a:p>
            <a:pPr algn="ctr">
              <a:lnSpc>
                <a:spcPts val="11199"/>
              </a:lnSpc>
            </a:pPr>
            <a:r>
              <a:rPr lang="en-US" sz="4000">
                <a:solidFill>
                  <a:srgbClr val="566E96"/>
                </a:solidFill>
                <a:latin typeface="ABeeZee"/>
              </a:rPr>
              <a:t>Sound source in box</a:t>
            </a:r>
          </a:p>
          <a:p>
            <a:pPr algn="ctr">
              <a:lnSpc>
                <a:spcPts val="11199"/>
              </a:lnSpc>
            </a:pPr>
            <a:endParaRPr lang="en-US" sz="4000">
              <a:solidFill>
                <a:srgbClr val="566E96"/>
              </a:solidFill>
              <a:latin typeface="ABeeZee"/>
            </a:endParaRPr>
          </a:p>
        </p:txBody>
      </p:sp>
      <p:pic>
        <p:nvPicPr>
          <p:cNvPr id="5" name="Picture 5" descr="A picture containing text, indoor, tiled&#10;&#10;Description automatically generated">
            <a:extLst>
              <a:ext uri="{FF2B5EF4-FFF2-40B4-BE49-F238E27FC236}">
                <a16:creationId xmlns:a16="http://schemas.microsoft.com/office/drawing/2014/main" id="{B511EDE0-BB49-6288-686D-3895382948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100" r="-170" b="42857"/>
          <a:stretch/>
        </p:blipFill>
        <p:spPr>
          <a:xfrm>
            <a:off x="547092" y="575394"/>
            <a:ext cx="10055002" cy="3086415"/>
          </a:xfrm>
          <a:prstGeom prst="rect">
            <a:avLst/>
          </a:prstGeom>
        </p:spPr>
      </p:pic>
      <p:pic>
        <p:nvPicPr>
          <p:cNvPr id="6" name="Picture 6" descr="A picture containing indoor, wall, cluttered, automaton&#10;&#10;Description automatically generated">
            <a:extLst>
              <a:ext uri="{FF2B5EF4-FFF2-40B4-BE49-F238E27FC236}">
                <a16:creationId xmlns:a16="http://schemas.microsoft.com/office/drawing/2014/main" id="{5CEC6040-8433-920E-6759-DDE9232476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405" r="11635" b="32539"/>
          <a:stretch/>
        </p:blipFill>
        <p:spPr>
          <a:xfrm>
            <a:off x="380170" y="3912844"/>
            <a:ext cx="10234538" cy="2866635"/>
          </a:xfrm>
          <a:prstGeom prst="rect">
            <a:avLst/>
          </a:prstGeom>
        </p:spPr>
      </p:pic>
      <p:pic>
        <p:nvPicPr>
          <p:cNvPr id="7" name="Picture 7" descr="A picture containing indoor, floor, wall, automaton&#10;&#10;Description automatically generated">
            <a:extLst>
              <a:ext uri="{FF2B5EF4-FFF2-40B4-BE49-F238E27FC236}">
                <a16:creationId xmlns:a16="http://schemas.microsoft.com/office/drawing/2014/main" id="{3FE6F8A9-EEB6-D43D-E585-33B6E8C418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99" t="26241" r="-535" b="34042"/>
          <a:stretch/>
        </p:blipFill>
        <p:spPr>
          <a:xfrm>
            <a:off x="440031" y="6913684"/>
            <a:ext cx="10280746" cy="30445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6D510E-A928-F798-2267-3B16A782E074}"/>
              </a:ext>
            </a:extLst>
          </p:cNvPr>
          <p:cNvSpPr txBox="1"/>
          <p:nvPr/>
        </p:nvSpPr>
        <p:spPr>
          <a:xfrm>
            <a:off x="11071746" y="9762977"/>
            <a:ext cx="24224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* with video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6979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384883" y="169105"/>
            <a:ext cx="6345892" cy="2676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4800">
                <a:solidFill>
                  <a:srgbClr val="566E96"/>
                </a:solidFill>
                <a:latin typeface="ABeeZee"/>
              </a:rPr>
              <a:t>experiment 8b</a:t>
            </a:r>
          </a:p>
          <a:p>
            <a:pPr algn="ctr">
              <a:lnSpc>
                <a:spcPts val="11199"/>
              </a:lnSpc>
            </a:pPr>
            <a:r>
              <a:rPr lang="en-US" sz="4800">
                <a:solidFill>
                  <a:srgbClr val="566E96"/>
                </a:solidFill>
                <a:latin typeface="ABeeZee"/>
              </a:rPr>
              <a:t>Sound meter in box</a:t>
            </a:r>
            <a:endParaRPr lang="en-US" sz="4800">
              <a:ea typeface="Calibri"/>
              <a:cs typeface="Calibri"/>
            </a:endParaRPr>
          </a:p>
        </p:txBody>
      </p:sp>
      <p:pic>
        <p:nvPicPr>
          <p:cNvPr id="5" name="Picture 5" descr="A picture containing wall, indoor, floor&#10;&#10;Description automatically generated">
            <a:extLst>
              <a:ext uri="{FF2B5EF4-FFF2-40B4-BE49-F238E27FC236}">
                <a16:creationId xmlns:a16="http://schemas.microsoft.com/office/drawing/2014/main" id="{87049082-10F5-5381-FC8C-0495FEC77C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250" r="465" b="33125"/>
          <a:stretch/>
        </p:blipFill>
        <p:spPr>
          <a:xfrm>
            <a:off x="-1214650" y="291720"/>
            <a:ext cx="13910529" cy="3723876"/>
          </a:xfrm>
          <a:prstGeom prst="rect">
            <a:avLst/>
          </a:prstGeom>
        </p:spPr>
      </p:pic>
      <p:pic>
        <p:nvPicPr>
          <p:cNvPr id="6" name="Picture 6" descr="A picture containing wall, indoor, cluttered&#10;&#10;Description automatically generated">
            <a:extLst>
              <a:ext uri="{FF2B5EF4-FFF2-40B4-BE49-F238E27FC236}">
                <a16:creationId xmlns:a16="http://schemas.microsoft.com/office/drawing/2014/main" id="{BAD62D26-99AA-3964-DC0D-581CE1EE45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1" t="28750" r="-413" b="25000"/>
          <a:stretch/>
        </p:blipFill>
        <p:spPr>
          <a:xfrm>
            <a:off x="-361665" y="7303260"/>
            <a:ext cx="13125766" cy="3077057"/>
          </a:xfrm>
          <a:prstGeom prst="rect">
            <a:avLst/>
          </a:prstGeom>
        </p:spPr>
      </p:pic>
      <p:pic>
        <p:nvPicPr>
          <p:cNvPr id="7" name="Picture 7" descr="A picture containing indoor, wall, floor&#10;&#10;Description automatically generated">
            <a:extLst>
              <a:ext uri="{FF2B5EF4-FFF2-40B4-BE49-F238E27FC236}">
                <a16:creationId xmlns:a16="http://schemas.microsoft.com/office/drawing/2014/main" id="{7FEA8379-1CDD-9366-8E5C-BB97398B71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000" r="1242" b="26667"/>
          <a:stretch/>
        </p:blipFill>
        <p:spPr>
          <a:xfrm>
            <a:off x="-365077" y="4012442"/>
            <a:ext cx="12979061" cy="3296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529ED-6A9C-F49A-B6B4-C3A5B118EFE0}"/>
              </a:ext>
            </a:extLst>
          </p:cNvPr>
          <p:cNvSpPr txBox="1"/>
          <p:nvPr/>
        </p:nvSpPr>
        <p:spPr>
          <a:xfrm>
            <a:off x="13095027" y="974279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 with video</a:t>
            </a:r>
          </a:p>
        </p:txBody>
      </p:sp>
    </p:spTree>
    <p:extLst>
      <p:ext uri="{BB962C8B-B14F-4D97-AF65-F5344CB8AC3E}">
        <p14:creationId xmlns:p14="http://schemas.microsoft.com/office/powerpoint/2010/main" val="653829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 dirty="0">
                <a:solidFill>
                  <a:srgbClr val="566E96"/>
                </a:solidFill>
                <a:latin typeface="ABeeZee"/>
              </a:rPr>
              <a:t>Objectives of experiment 9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ea typeface="Calibri"/>
                <a:cs typeface="Calibri"/>
              </a:rPr>
              <a:t>Calibration to find out the </a:t>
            </a:r>
          </a:p>
        </p:txBody>
      </p:sp>
    </p:spTree>
    <p:extLst>
      <p:ext uri="{BB962C8B-B14F-4D97-AF65-F5344CB8AC3E}">
        <p14:creationId xmlns:p14="http://schemas.microsoft.com/office/powerpoint/2010/main" val="2824437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523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0287919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Sound Source Coding</a:t>
            </a:r>
          </a:p>
        </p:txBody>
      </p:sp>
      <p:pic>
        <p:nvPicPr>
          <p:cNvPr id="5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9084397-632B-54EC-0262-239A4263C3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891" t="8694" r="-39" b="74523"/>
          <a:stretch/>
        </p:blipFill>
        <p:spPr>
          <a:xfrm>
            <a:off x="4157538" y="3234973"/>
            <a:ext cx="8061873" cy="310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65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82690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74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134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6194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69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97899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72198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53522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45614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0464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19D980-BBC6-8466-C929-41FAFE7D1EB5}"/>
              </a:ext>
            </a:extLst>
          </p:cNvPr>
          <p:cNvSpPr txBox="1"/>
          <p:nvPr/>
        </p:nvSpPr>
        <p:spPr>
          <a:xfrm>
            <a:off x="1742661" y="920529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4777B3-613F-EB74-1399-B84764A88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782253"/>
              </p:ext>
            </p:extLst>
          </p:nvPr>
        </p:nvGraphicFramePr>
        <p:xfrm>
          <a:off x="137160" y="1249680"/>
          <a:ext cx="18028976" cy="8915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3622">
                  <a:extLst>
                    <a:ext uri="{9D8B030D-6E8A-4147-A177-3AD203B41FA5}">
                      <a16:colId xmlns:a16="http://schemas.microsoft.com/office/drawing/2014/main" val="53898875"/>
                    </a:ext>
                  </a:extLst>
                </a:gridCol>
                <a:gridCol w="2253622">
                  <a:extLst>
                    <a:ext uri="{9D8B030D-6E8A-4147-A177-3AD203B41FA5}">
                      <a16:colId xmlns:a16="http://schemas.microsoft.com/office/drawing/2014/main" val="1049931209"/>
                    </a:ext>
                  </a:extLst>
                </a:gridCol>
                <a:gridCol w="2253622">
                  <a:extLst>
                    <a:ext uri="{9D8B030D-6E8A-4147-A177-3AD203B41FA5}">
                      <a16:colId xmlns:a16="http://schemas.microsoft.com/office/drawing/2014/main" val="2510495778"/>
                    </a:ext>
                  </a:extLst>
                </a:gridCol>
                <a:gridCol w="2253622">
                  <a:extLst>
                    <a:ext uri="{9D8B030D-6E8A-4147-A177-3AD203B41FA5}">
                      <a16:colId xmlns:a16="http://schemas.microsoft.com/office/drawing/2014/main" val="2622579624"/>
                    </a:ext>
                  </a:extLst>
                </a:gridCol>
                <a:gridCol w="2253622">
                  <a:extLst>
                    <a:ext uri="{9D8B030D-6E8A-4147-A177-3AD203B41FA5}">
                      <a16:colId xmlns:a16="http://schemas.microsoft.com/office/drawing/2014/main" val="1682925773"/>
                    </a:ext>
                  </a:extLst>
                </a:gridCol>
                <a:gridCol w="2253622">
                  <a:extLst>
                    <a:ext uri="{9D8B030D-6E8A-4147-A177-3AD203B41FA5}">
                      <a16:colId xmlns:a16="http://schemas.microsoft.com/office/drawing/2014/main" val="4168286934"/>
                    </a:ext>
                  </a:extLst>
                </a:gridCol>
                <a:gridCol w="2253622">
                  <a:extLst>
                    <a:ext uri="{9D8B030D-6E8A-4147-A177-3AD203B41FA5}">
                      <a16:colId xmlns:a16="http://schemas.microsoft.com/office/drawing/2014/main" val="2805942558"/>
                    </a:ext>
                  </a:extLst>
                </a:gridCol>
                <a:gridCol w="2253622">
                  <a:extLst>
                    <a:ext uri="{9D8B030D-6E8A-4147-A177-3AD203B41FA5}">
                      <a16:colId xmlns:a16="http://schemas.microsoft.com/office/drawing/2014/main" val="3524343134"/>
                    </a:ext>
                  </a:extLst>
                </a:gridCol>
              </a:tblGrid>
              <a:tr h="2565394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distance (on table)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2060"/>
                          </a:solidFill>
                          <a:effectLst/>
                        </a:rPr>
                        <a:t>R8050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err="1">
                          <a:effectLst/>
                        </a:rPr>
                        <a:t>iphone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effectLst/>
                        </a:rPr>
                        <a:t>calibration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err="1">
                          <a:effectLst/>
                        </a:rPr>
                        <a:t>ipad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effectLst/>
                        </a:rPr>
                        <a:t>calibration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err="1">
                          <a:effectLst/>
                        </a:rPr>
                        <a:t>samsung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effectLst/>
                        </a:rPr>
                        <a:t>calibration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2388407"/>
                  </a:ext>
                </a:extLst>
              </a:tr>
              <a:tr h="855133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2060"/>
                          </a:solidFill>
                        </a:rPr>
                        <a:t>73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74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9405393"/>
                  </a:ext>
                </a:extLst>
              </a:tr>
              <a:tr h="855133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2060"/>
                          </a:solidFill>
                        </a:rPr>
                        <a:t>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7238069"/>
                  </a:ext>
                </a:extLst>
              </a:tr>
              <a:tr h="855133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2060"/>
                          </a:solidFill>
                        </a:rPr>
                        <a:t>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83663"/>
                  </a:ext>
                </a:extLst>
              </a:tr>
              <a:tr h="855133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2060"/>
                          </a:solidFill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2160924"/>
                  </a:ext>
                </a:extLst>
              </a:tr>
              <a:tr h="855133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2060"/>
                          </a:solidFill>
                        </a:rPr>
                        <a:t>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85535572"/>
                  </a:ext>
                </a:extLst>
              </a:tr>
              <a:tr h="855133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2060"/>
                          </a:solidFill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95650830"/>
                  </a:ext>
                </a:extLst>
              </a:tr>
              <a:tr h="8551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effectLst/>
                        </a:rPr>
                        <a:t>/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solidFill>
                            <a:srgbClr val="002060"/>
                          </a:solidFill>
                        </a:rPr>
                        <a:t>/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/>
                        <a:t>/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Average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-3.67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/>
                        <a:t>/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Average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11.8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/>
                        <a:t>/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Average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-5.5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17520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859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88864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80217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4408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4287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52521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62108" y="578538"/>
            <a:ext cx="136837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50">
                <a:solidFill>
                  <a:srgbClr val="566E96"/>
                </a:solidFill>
                <a:latin typeface="ABeeZee"/>
              </a:rPr>
              <a:t>Objectives of experiment 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E5F8-8CB6-692F-382C-99F67A2940D8}"/>
              </a:ext>
            </a:extLst>
          </p:cNvPr>
          <p:cNvSpPr txBox="1"/>
          <p:nvPr/>
        </p:nvSpPr>
        <p:spPr>
          <a:xfrm>
            <a:off x="2285999" y="2650435"/>
            <a:ext cx="156706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cs typeface="Calibri"/>
              </a:rPr>
              <a:t>To compare different sound source by using R8050 and </a:t>
            </a:r>
            <a:r>
              <a:rPr lang="en-US" sz="4000" err="1">
                <a:cs typeface="Calibri"/>
              </a:rPr>
              <a:t>Microbit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3970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CB25D5E-E988-4BAB-95DF-950EFD4890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5026513"/>
              </p:ext>
            </p:extLst>
          </p:nvPr>
        </p:nvGraphicFramePr>
        <p:xfrm>
          <a:off x="1371601" y="1453395"/>
          <a:ext cx="14630399" cy="8338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26055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59C95DF-FEF8-6DAC-9C10-48EB84094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503483"/>
              </p:ext>
            </p:extLst>
          </p:nvPr>
        </p:nvGraphicFramePr>
        <p:xfrm>
          <a:off x="274320" y="822960"/>
          <a:ext cx="18044240" cy="899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530">
                  <a:extLst>
                    <a:ext uri="{9D8B030D-6E8A-4147-A177-3AD203B41FA5}">
                      <a16:colId xmlns:a16="http://schemas.microsoft.com/office/drawing/2014/main" val="155701520"/>
                    </a:ext>
                  </a:extLst>
                </a:gridCol>
                <a:gridCol w="2255530">
                  <a:extLst>
                    <a:ext uri="{9D8B030D-6E8A-4147-A177-3AD203B41FA5}">
                      <a16:colId xmlns:a16="http://schemas.microsoft.com/office/drawing/2014/main" val="3831468331"/>
                    </a:ext>
                  </a:extLst>
                </a:gridCol>
                <a:gridCol w="2255530">
                  <a:extLst>
                    <a:ext uri="{9D8B030D-6E8A-4147-A177-3AD203B41FA5}">
                      <a16:colId xmlns:a16="http://schemas.microsoft.com/office/drawing/2014/main" val="374418074"/>
                    </a:ext>
                  </a:extLst>
                </a:gridCol>
                <a:gridCol w="2255530">
                  <a:extLst>
                    <a:ext uri="{9D8B030D-6E8A-4147-A177-3AD203B41FA5}">
                      <a16:colId xmlns:a16="http://schemas.microsoft.com/office/drawing/2014/main" val="1827759609"/>
                    </a:ext>
                  </a:extLst>
                </a:gridCol>
                <a:gridCol w="2255530">
                  <a:extLst>
                    <a:ext uri="{9D8B030D-6E8A-4147-A177-3AD203B41FA5}">
                      <a16:colId xmlns:a16="http://schemas.microsoft.com/office/drawing/2014/main" val="1606117384"/>
                    </a:ext>
                  </a:extLst>
                </a:gridCol>
                <a:gridCol w="2255530">
                  <a:extLst>
                    <a:ext uri="{9D8B030D-6E8A-4147-A177-3AD203B41FA5}">
                      <a16:colId xmlns:a16="http://schemas.microsoft.com/office/drawing/2014/main" val="82611702"/>
                    </a:ext>
                  </a:extLst>
                </a:gridCol>
                <a:gridCol w="2255530">
                  <a:extLst>
                    <a:ext uri="{9D8B030D-6E8A-4147-A177-3AD203B41FA5}">
                      <a16:colId xmlns:a16="http://schemas.microsoft.com/office/drawing/2014/main" val="932629922"/>
                    </a:ext>
                  </a:extLst>
                </a:gridCol>
                <a:gridCol w="2255530">
                  <a:extLst>
                    <a:ext uri="{9D8B030D-6E8A-4147-A177-3AD203B41FA5}">
                      <a16:colId xmlns:a16="http://schemas.microsoft.com/office/drawing/2014/main" val="2605296535"/>
                    </a:ext>
                  </a:extLst>
                </a:gridCol>
              </a:tblGrid>
              <a:tr h="3108960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distance (on sponge)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2060"/>
                          </a:solidFill>
                          <a:effectLst/>
                        </a:rPr>
                        <a:t>R8050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err="1">
                          <a:effectLst/>
                        </a:rPr>
                        <a:t>iphone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effectLst/>
                        </a:rPr>
                        <a:t>calibration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err="1">
                          <a:effectLst/>
                        </a:rPr>
                        <a:t>ipad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effectLst/>
                        </a:rPr>
                        <a:t>calibration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err="1">
                          <a:effectLst/>
                        </a:rPr>
                        <a:t>samsung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effectLst/>
                        </a:rPr>
                        <a:t>calibration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6753329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2060"/>
                          </a:solidFill>
                        </a:rPr>
                        <a:t>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+2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+1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745297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2060"/>
                          </a:solidFill>
                        </a:rPr>
                        <a:t>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+4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+15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+3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6725245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2060"/>
                          </a:solidFill>
                        </a:rPr>
                        <a:t>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+12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5926742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2060"/>
                          </a:solidFill>
                        </a:rPr>
                        <a:t>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+11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+2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54161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2060"/>
                          </a:solidFill>
                        </a:rPr>
                        <a:t>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+4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+3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9002915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effectLst/>
                        </a:rPr>
                        <a:t>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2060"/>
                          </a:solidFill>
                        </a:rPr>
                        <a:t>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+3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360635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effectLst/>
                        </a:rPr>
                        <a:t>/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solidFill>
                            <a:srgbClr val="002060"/>
                          </a:solidFill>
                        </a:rPr>
                        <a:t>/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/>
                        <a:t>/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Average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-1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/>
                        <a:t>/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Average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10.3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/>
                        <a:t>/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Average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23892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4203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C6D7EB3-EABD-4703-B2C2-9B027F45F0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3903540"/>
              </p:ext>
            </p:extLst>
          </p:nvPr>
        </p:nvGraphicFramePr>
        <p:xfrm>
          <a:off x="2057400" y="1181100"/>
          <a:ext cx="14410918" cy="8476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71411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EBFB2E-5D21-4B0A-B578-DDB3653EAE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r="6666"/>
          <a:stretch/>
        </p:blipFill>
        <p:spPr>
          <a:xfrm>
            <a:off x="2464387" y="2116245"/>
            <a:ext cx="4266697" cy="75790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7A752C-7D72-4841-A3A4-9E1EA40B47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53425" y="3038475"/>
            <a:ext cx="8153400" cy="611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15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485AA0A66881459DF4B5F9C2E94A5F" ma:contentTypeVersion="10" ma:contentTypeDescription="Create a new document." ma:contentTypeScope="" ma:versionID="f3d9fea065eb47bd6179a5e65ec4c24f">
  <xsd:schema xmlns:xsd="http://www.w3.org/2001/XMLSchema" xmlns:xs="http://www.w3.org/2001/XMLSchema" xmlns:p="http://schemas.microsoft.com/office/2006/metadata/properties" xmlns:ns3="b51d5f11-f0e8-4bcf-89b9-d90e0d2ec982" xmlns:ns4="5773c818-7c44-4990-86af-e307be6fe571" targetNamespace="http://schemas.microsoft.com/office/2006/metadata/properties" ma:root="true" ma:fieldsID="e828a85ed052017e00b50d70caec0c61" ns3:_="" ns4:_="">
    <xsd:import namespace="b51d5f11-f0e8-4bcf-89b9-d90e0d2ec982"/>
    <xsd:import namespace="5773c818-7c44-4990-86af-e307be6fe57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1d5f11-f0e8-4bcf-89b9-d90e0d2ec9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73c818-7c44-4990-86af-e307be6fe57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ED71A8-4B1B-476D-8EC1-CF6E965ACB44}">
  <ds:schemaRefs>
    <ds:schemaRef ds:uri="5773c818-7c44-4990-86af-e307be6fe571"/>
    <ds:schemaRef ds:uri="b51d5f11-f0e8-4bcf-89b9-d90e0d2ec98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0D58C6D-275A-4E4B-B566-D5ED7293B1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9F3047-85A5-4901-8F3B-3C7D88D5CDCC}">
  <ds:schemaRefs>
    <ds:schemaRef ds:uri="5773c818-7c44-4990-86af-e307be6fe571"/>
    <ds:schemaRef ds:uri="b51d5f11-f0e8-4bcf-89b9-d90e0d2ec98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55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22/23 QTN-T PPT Templet</dc:title>
  <dc:creator>LIU, Danjiao Olivia [SES]</dc:creator>
  <cp:revision>10</cp:revision>
  <dcterms:created xsi:type="dcterms:W3CDTF">2006-08-16T00:00:00Z</dcterms:created>
  <dcterms:modified xsi:type="dcterms:W3CDTF">2022-12-22T03:47:19Z</dcterms:modified>
  <dc:identifier>DAE91ktEKTY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0x010100DF485AA0A66881459DF4B5F9C2E94A5F</vt:lpwstr>
  </property>
</Properties>
</file>