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ABeeZee" panose="02000000000000000000" pitchFamily="2" charset="0"/>
      <p:regular r:id="rId11"/>
    </p:embeddedFont>
    <p:embeddedFont>
      <p:font typeface="ABeeZee Bold" panose="02000000000000000000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F957D7E-378D-4E1C-AB4C-00D0760E6A47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368C5-BE28-8D42-B01E-84F8AF7E2D7C}" v="190" dt="2023-02-23T02:03:30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1" autoAdjust="0"/>
    <p:restoredTop sz="95994" autoAdjust="0"/>
  </p:normalViewPr>
  <p:slideViewPr>
    <p:cSldViewPr>
      <p:cViewPr varScale="1">
        <p:scale>
          <a:sx n="78" d="100"/>
          <a:sy n="78" d="100"/>
        </p:scale>
        <p:origin x="8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Danjiao Olivia [SES]" userId="e501224d-3e3b-4055-96b0-07047309fcc1" providerId="ADAL" clId="{0DF49961-027B-4910-9E4A-DDC2F8D69F60}"/>
    <pc:docChg chg="custSel addSld modSld">
      <pc:chgData name="LIU, Danjiao Olivia [SES]" userId="e501224d-3e3b-4055-96b0-07047309fcc1" providerId="ADAL" clId="{0DF49961-027B-4910-9E4A-DDC2F8D69F60}" dt="2022-12-22T03:40:48.595" v="6" actId="20577"/>
      <pc:docMkLst>
        <pc:docMk/>
      </pc:docMkLst>
      <pc:sldChg chg="delSp">
        <pc:chgData name="LIU, Danjiao Olivia [SES]" userId="e501224d-3e3b-4055-96b0-07047309fcc1" providerId="ADAL" clId="{0DF49961-027B-4910-9E4A-DDC2F8D69F60}" dt="2022-12-22T03:40:38.772" v="2" actId="478"/>
        <pc:sldMkLst>
          <pc:docMk/>
          <pc:sldMk cId="0" sldId="257"/>
        </pc:sldMkLst>
        <pc:picChg chg="del">
          <ac:chgData name="LIU, Danjiao Olivia [SES]" userId="e501224d-3e3b-4055-96b0-07047309fcc1" providerId="ADAL" clId="{0DF49961-027B-4910-9E4A-DDC2F8D69F60}" dt="2022-12-22T03:40:38.772" v="2" actId="478"/>
          <ac:picMkLst>
            <pc:docMk/>
            <pc:sldMk cId="0" sldId="257"/>
            <ac:picMk id="6" creationId="{BCCD74E7-24CC-4B27-B2F4-FBECB1183E33}"/>
          </ac:picMkLst>
        </pc:picChg>
        <pc:picChg chg="del">
          <ac:chgData name="LIU, Danjiao Olivia [SES]" userId="e501224d-3e3b-4055-96b0-07047309fcc1" providerId="ADAL" clId="{0DF49961-027B-4910-9E4A-DDC2F8D69F60}" dt="2022-12-22T03:40:38.037" v="1" actId="478"/>
          <ac:picMkLst>
            <pc:docMk/>
            <pc:sldMk cId="0" sldId="257"/>
            <ac:picMk id="8" creationId="{4A01A16E-11D7-4682-BB02-2D5FD4791E8C}"/>
          </ac:picMkLst>
        </pc:picChg>
      </pc:sldChg>
      <pc:sldChg chg="delSp">
        <pc:chgData name="LIU, Danjiao Olivia [SES]" userId="e501224d-3e3b-4055-96b0-07047309fcc1" providerId="ADAL" clId="{0DF49961-027B-4910-9E4A-DDC2F8D69F60}" dt="2022-12-22T03:40:42.275" v="3" actId="478"/>
        <pc:sldMkLst>
          <pc:docMk/>
          <pc:sldMk cId="1840677020" sldId="258"/>
        </pc:sldMkLst>
        <pc:picChg chg="del">
          <ac:chgData name="LIU, Danjiao Olivia [SES]" userId="e501224d-3e3b-4055-96b0-07047309fcc1" providerId="ADAL" clId="{0DF49961-027B-4910-9E4A-DDC2F8D69F60}" dt="2022-12-22T03:40:42.275" v="3" actId="478"/>
          <ac:picMkLst>
            <pc:docMk/>
            <pc:sldMk cId="1840677020" sldId="258"/>
            <ac:picMk id="7" creationId="{1BF9F0C4-6D17-4306-BF34-9BB4591FD25D}"/>
          </ac:picMkLst>
        </pc:picChg>
      </pc:sldChg>
      <pc:sldChg chg="delSp modSp add">
        <pc:chgData name="LIU, Danjiao Olivia [SES]" userId="e501224d-3e3b-4055-96b0-07047309fcc1" providerId="ADAL" clId="{0DF49961-027B-4910-9E4A-DDC2F8D69F60}" dt="2022-12-22T03:40:48.595" v="6" actId="20577"/>
        <pc:sldMkLst>
          <pc:docMk/>
          <pc:sldMk cId="1873878613" sldId="259"/>
        </pc:sldMkLst>
        <pc:spChg chg="mod">
          <ac:chgData name="LIU, Danjiao Olivia [SES]" userId="e501224d-3e3b-4055-96b0-07047309fcc1" providerId="ADAL" clId="{0DF49961-027B-4910-9E4A-DDC2F8D69F60}" dt="2022-12-22T03:40:48.595" v="6" actId="20577"/>
          <ac:spMkLst>
            <pc:docMk/>
            <pc:sldMk cId="1873878613" sldId="259"/>
            <ac:spMk id="4" creationId="{00000000-0000-0000-0000-000000000000}"/>
          </ac:spMkLst>
        </pc:spChg>
        <pc:picChg chg="del">
          <ac:chgData name="LIU, Danjiao Olivia [SES]" userId="e501224d-3e3b-4055-96b0-07047309fcc1" providerId="ADAL" clId="{0DF49961-027B-4910-9E4A-DDC2F8D69F60}" dt="2022-12-22T03:40:44.403" v="4" actId="478"/>
          <ac:picMkLst>
            <pc:docMk/>
            <pc:sldMk cId="1873878613" sldId="259"/>
            <ac:picMk id="7" creationId="{1BF9F0C4-6D17-4306-BF34-9BB4591FD25D}"/>
          </ac:picMkLst>
        </pc:picChg>
      </pc:sldChg>
    </pc:docChg>
  </pc:docChgLst>
  <pc:docChgLst>
    <pc:chgData name="LIU, Danjiao Olivia [SES]" userId="e501224d-3e3b-4055-96b0-07047309fcc1" providerId="ADAL" clId="{97B368C5-BE28-8D42-B01E-84F8AF7E2D7C}"/>
    <pc:docChg chg="undo custSel addSld delSld modSld modSection">
      <pc:chgData name="LIU, Danjiao Olivia [SES]" userId="e501224d-3e3b-4055-96b0-07047309fcc1" providerId="ADAL" clId="{97B368C5-BE28-8D42-B01E-84F8AF7E2D7C}" dt="2023-02-23T02:05:33.901" v="1693" actId="2696"/>
      <pc:docMkLst>
        <pc:docMk/>
      </pc:docMkLst>
      <pc:sldChg chg="addSp delSp modSp mod">
        <pc:chgData name="LIU, Danjiao Olivia [SES]" userId="e501224d-3e3b-4055-96b0-07047309fcc1" providerId="ADAL" clId="{97B368C5-BE28-8D42-B01E-84F8AF7E2D7C}" dt="2023-02-23T02:00:31.224" v="1590" actId="113"/>
        <pc:sldMkLst>
          <pc:docMk/>
          <pc:sldMk cId="0" sldId="257"/>
        </pc:sldMkLst>
        <pc:spChg chg="add del mod">
          <ac:chgData name="LIU, Danjiao Olivia [SES]" userId="e501224d-3e3b-4055-96b0-07047309fcc1" providerId="ADAL" clId="{97B368C5-BE28-8D42-B01E-84F8AF7E2D7C}" dt="2023-02-21T03:22:15.232" v="3"/>
          <ac:spMkLst>
            <pc:docMk/>
            <pc:sldMk cId="0" sldId="257"/>
            <ac:spMk id="5" creationId="{22D0FD54-C2E1-D836-9DE7-6D86569C7380}"/>
          </ac:spMkLst>
        </pc:spChg>
        <pc:spChg chg="add del mod">
          <ac:chgData name="LIU, Danjiao Olivia [SES]" userId="e501224d-3e3b-4055-96b0-07047309fcc1" providerId="ADAL" clId="{97B368C5-BE28-8D42-B01E-84F8AF7E2D7C}" dt="2023-02-21T03:35:17.302" v="21"/>
          <ac:spMkLst>
            <pc:docMk/>
            <pc:sldMk cId="0" sldId="257"/>
            <ac:spMk id="8" creationId="{DED636BE-B612-8750-4086-EC55562D6136}"/>
          </ac:spMkLst>
        </pc:spChg>
        <pc:spChg chg="add del mod">
          <ac:chgData name="LIU, Danjiao Olivia [SES]" userId="e501224d-3e3b-4055-96b0-07047309fcc1" providerId="ADAL" clId="{97B368C5-BE28-8D42-B01E-84F8AF7E2D7C}" dt="2023-02-21T03:44:38.366" v="266" actId="478"/>
          <ac:spMkLst>
            <pc:docMk/>
            <pc:sldMk cId="0" sldId="257"/>
            <ac:spMk id="9" creationId="{385B1A2D-A55C-AE2F-02D2-8CE39FEE7478}"/>
          </ac:spMkLst>
        </pc:spChg>
        <pc:spChg chg="add mod">
          <ac:chgData name="LIU, Danjiao Olivia [SES]" userId="e501224d-3e3b-4055-96b0-07047309fcc1" providerId="ADAL" clId="{97B368C5-BE28-8D42-B01E-84F8AF7E2D7C}" dt="2023-02-23T02:00:31.224" v="1590" actId="113"/>
          <ac:spMkLst>
            <pc:docMk/>
            <pc:sldMk cId="0" sldId="257"/>
            <ac:spMk id="10" creationId="{BA1BA9CC-2037-96EC-895E-08387CB0EBA2}"/>
          </ac:spMkLst>
        </pc:spChg>
        <pc:picChg chg="add mod modCrop">
          <ac:chgData name="LIU, Danjiao Olivia [SES]" userId="e501224d-3e3b-4055-96b0-07047309fcc1" providerId="ADAL" clId="{97B368C5-BE28-8D42-B01E-84F8AF7E2D7C}" dt="2023-02-21T03:49:00.955" v="506"/>
          <ac:picMkLst>
            <pc:docMk/>
            <pc:sldMk cId="0" sldId="257"/>
            <ac:picMk id="7" creationId="{CD53D1D8-B8B4-537E-7E99-0EE2A1F47ECF}"/>
          </ac:picMkLst>
        </pc:picChg>
      </pc:sldChg>
      <pc:sldChg chg="addSp delSp modSp mod">
        <pc:chgData name="LIU, Danjiao Olivia [SES]" userId="e501224d-3e3b-4055-96b0-07047309fcc1" providerId="ADAL" clId="{97B368C5-BE28-8D42-B01E-84F8AF7E2D7C}" dt="2023-02-23T02:01:09.425" v="1610" actId="20577"/>
        <pc:sldMkLst>
          <pc:docMk/>
          <pc:sldMk cId="1840677020" sldId="258"/>
        </pc:sldMkLst>
        <pc:spChg chg="add del mod">
          <ac:chgData name="LIU, Danjiao Olivia [SES]" userId="e501224d-3e3b-4055-96b0-07047309fcc1" providerId="ADAL" clId="{97B368C5-BE28-8D42-B01E-84F8AF7E2D7C}" dt="2023-02-23T01:30:45.731" v="1082"/>
          <ac:spMkLst>
            <pc:docMk/>
            <pc:sldMk cId="1840677020" sldId="258"/>
            <ac:spMk id="5" creationId="{74475065-E687-CBAB-C822-C9EA6FDE70E6}"/>
          </ac:spMkLst>
        </pc:spChg>
        <pc:spChg chg="add del mod">
          <ac:chgData name="LIU, Danjiao Olivia [SES]" userId="e501224d-3e3b-4055-96b0-07047309fcc1" providerId="ADAL" clId="{97B368C5-BE28-8D42-B01E-84F8AF7E2D7C}" dt="2023-02-21T03:54:14.002" v="705"/>
          <ac:spMkLst>
            <pc:docMk/>
            <pc:sldMk cId="1840677020" sldId="258"/>
            <ac:spMk id="9" creationId="{201DF588-3FF4-1CA3-3E2E-CA32DF592E5B}"/>
          </ac:spMkLst>
        </pc:spChg>
        <pc:spChg chg="add mod">
          <ac:chgData name="LIU, Danjiao Olivia [SES]" userId="e501224d-3e3b-4055-96b0-07047309fcc1" providerId="ADAL" clId="{97B368C5-BE28-8D42-B01E-84F8AF7E2D7C}" dt="2023-02-23T02:00:57.625" v="1599" actId="20577"/>
          <ac:spMkLst>
            <pc:docMk/>
            <pc:sldMk cId="1840677020" sldId="258"/>
            <ac:spMk id="10" creationId="{8804B3EA-17AF-A518-EDB7-CE37F9C60E9C}"/>
          </ac:spMkLst>
        </pc:spChg>
        <pc:spChg chg="add mod">
          <ac:chgData name="LIU, Danjiao Olivia [SES]" userId="e501224d-3e3b-4055-96b0-07047309fcc1" providerId="ADAL" clId="{97B368C5-BE28-8D42-B01E-84F8AF7E2D7C}" dt="2023-02-23T02:00:21.852" v="1588" actId="113"/>
          <ac:spMkLst>
            <pc:docMk/>
            <pc:sldMk cId="1840677020" sldId="258"/>
            <ac:spMk id="11" creationId="{C53C8B91-D0D4-00FF-26CD-36451B5C8CC5}"/>
          </ac:spMkLst>
        </pc:spChg>
        <pc:spChg chg="add mod">
          <ac:chgData name="LIU, Danjiao Olivia [SES]" userId="e501224d-3e3b-4055-96b0-07047309fcc1" providerId="ADAL" clId="{97B368C5-BE28-8D42-B01E-84F8AF7E2D7C}" dt="2023-02-23T02:01:09.425" v="1610" actId="20577"/>
          <ac:spMkLst>
            <pc:docMk/>
            <pc:sldMk cId="1840677020" sldId="258"/>
            <ac:spMk id="20" creationId="{7BDE9202-75BD-97E5-D67E-B757ED72133D}"/>
          </ac:spMkLst>
        </pc:spChg>
        <pc:picChg chg="add mod modCrop">
          <ac:chgData name="LIU, Danjiao Olivia [SES]" userId="e501224d-3e3b-4055-96b0-07047309fcc1" providerId="ADAL" clId="{97B368C5-BE28-8D42-B01E-84F8AF7E2D7C}" dt="2023-02-23T01:34:58.847" v="1239" actId="14100"/>
          <ac:picMkLst>
            <pc:docMk/>
            <pc:sldMk cId="1840677020" sldId="258"/>
            <ac:picMk id="6" creationId="{2CAB7276-14AD-A4A2-316A-9487AB523A50}"/>
          </ac:picMkLst>
        </pc:picChg>
        <pc:picChg chg="add mod modCrop">
          <ac:chgData name="LIU, Danjiao Olivia [SES]" userId="e501224d-3e3b-4055-96b0-07047309fcc1" providerId="ADAL" clId="{97B368C5-BE28-8D42-B01E-84F8AF7E2D7C}" dt="2023-02-23T01:35:31.471" v="1244" actId="1076"/>
          <ac:picMkLst>
            <pc:docMk/>
            <pc:sldMk cId="1840677020" sldId="258"/>
            <ac:picMk id="8" creationId="{F78CEAC7-05AD-F19F-6853-C06FC37E2C5D}"/>
          </ac:picMkLst>
        </pc:picChg>
        <pc:cxnChg chg="add mod">
          <ac:chgData name="LIU, Danjiao Olivia [SES]" userId="e501224d-3e3b-4055-96b0-07047309fcc1" providerId="ADAL" clId="{97B368C5-BE28-8D42-B01E-84F8AF7E2D7C}" dt="2023-02-21T04:11:41.831" v="1069" actId="1076"/>
          <ac:cxnSpMkLst>
            <pc:docMk/>
            <pc:sldMk cId="1840677020" sldId="258"/>
            <ac:cxnSpMk id="12" creationId="{976B61E2-1346-69A6-E564-700348EB30D0}"/>
          </ac:cxnSpMkLst>
        </pc:cxnChg>
        <pc:cxnChg chg="add del mod">
          <ac:chgData name="LIU, Danjiao Olivia [SES]" userId="e501224d-3e3b-4055-96b0-07047309fcc1" providerId="ADAL" clId="{97B368C5-BE28-8D42-B01E-84F8AF7E2D7C}" dt="2023-02-21T04:05:44.210" v="971" actId="478"/>
          <ac:cxnSpMkLst>
            <pc:docMk/>
            <pc:sldMk cId="1840677020" sldId="258"/>
            <ac:cxnSpMk id="21" creationId="{21D83021-8966-F99B-81C3-3FF864417419}"/>
          </ac:cxnSpMkLst>
        </pc:cxnChg>
        <pc:cxnChg chg="add mod">
          <ac:chgData name="LIU, Danjiao Olivia [SES]" userId="e501224d-3e3b-4055-96b0-07047309fcc1" providerId="ADAL" clId="{97B368C5-BE28-8D42-B01E-84F8AF7E2D7C}" dt="2023-02-23T01:30:44.447" v="1080" actId="14100"/>
          <ac:cxnSpMkLst>
            <pc:docMk/>
            <pc:sldMk cId="1840677020" sldId="258"/>
            <ac:cxnSpMk id="29" creationId="{3F6B1AEB-5B55-31D8-0285-4B02AB708B55}"/>
          </ac:cxnSpMkLst>
        </pc:cxnChg>
      </pc:sldChg>
      <pc:sldChg chg="addSp delSp modSp mod">
        <pc:chgData name="LIU, Danjiao Olivia [SES]" userId="e501224d-3e3b-4055-96b0-07047309fcc1" providerId="ADAL" clId="{97B368C5-BE28-8D42-B01E-84F8AF7E2D7C}" dt="2023-02-23T02:02:23.451" v="1650" actId="20577"/>
        <pc:sldMkLst>
          <pc:docMk/>
          <pc:sldMk cId="1873878613" sldId="259"/>
        </pc:sldMkLst>
        <pc:spChg chg="add del mod">
          <ac:chgData name="LIU, Danjiao Olivia [SES]" userId="e501224d-3e3b-4055-96b0-07047309fcc1" providerId="ADAL" clId="{97B368C5-BE28-8D42-B01E-84F8AF7E2D7C}" dt="2023-02-23T01:37:21.558" v="1256"/>
          <ac:spMkLst>
            <pc:docMk/>
            <pc:sldMk cId="1873878613" sldId="259"/>
            <ac:spMk id="5" creationId="{3EF14077-2550-CC70-30EF-AA14D1E6DC30}"/>
          </ac:spMkLst>
        </pc:spChg>
        <pc:spChg chg="add mod">
          <ac:chgData name="LIU, Danjiao Olivia [SES]" userId="e501224d-3e3b-4055-96b0-07047309fcc1" providerId="ADAL" clId="{97B368C5-BE28-8D42-B01E-84F8AF7E2D7C}" dt="2023-02-23T02:01:41.516" v="1612" actId="113"/>
          <ac:spMkLst>
            <pc:docMk/>
            <pc:sldMk cId="1873878613" sldId="259"/>
            <ac:spMk id="8" creationId="{61EF884A-82E3-E491-9045-6150B25B7F86}"/>
          </ac:spMkLst>
        </pc:spChg>
        <pc:spChg chg="add mod">
          <ac:chgData name="LIU, Danjiao Olivia [SES]" userId="e501224d-3e3b-4055-96b0-07047309fcc1" providerId="ADAL" clId="{97B368C5-BE28-8D42-B01E-84F8AF7E2D7C}" dt="2023-02-23T01:56:32.501" v="1562" actId="1076"/>
          <ac:spMkLst>
            <pc:docMk/>
            <pc:sldMk cId="1873878613" sldId="259"/>
            <ac:spMk id="9" creationId="{30064254-8E6C-262A-1FEE-63828BA0EAED}"/>
          </ac:spMkLst>
        </pc:spChg>
        <pc:spChg chg="add mod">
          <ac:chgData name="LIU, Danjiao Olivia [SES]" userId="e501224d-3e3b-4055-96b0-07047309fcc1" providerId="ADAL" clId="{97B368C5-BE28-8D42-B01E-84F8AF7E2D7C}" dt="2023-02-23T01:56:32.501" v="1562" actId="1076"/>
          <ac:spMkLst>
            <pc:docMk/>
            <pc:sldMk cId="1873878613" sldId="259"/>
            <ac:spMk id="10" creationId="{FC101B7B-EAC9-AF32-11D8-156A534520B9}"/>
          </ac:spMkLst>
        </pc:spChg>
        <pc:spChg chg="add mod">
          <ac:chgData name="LIU, Danjiao Olivia [SES]" userId="e501224d-3e3b-4055-96b0-07047309fcc1" providerId="ADAL" clId="{97B368C5-BE28-8D42-B01E-84F8AF7E2D7C}" dt="2023-02-23T01:56:32.501" v="1562" actId="1076"/>
          <ac:spMkLst>
            <pc:docMk/>
            <pc:sldMk cId="1873878613" sldId="259"/>
            <ac:spMk id="11" creationId="{625EAAE4-CF9E-855C-37A4-9990CF248A2B}"/>
          </ac:spMkLst>
        </pc:spChg>
        <pc:spChg chg="add mod">
          <ac:chgData name="LIU, Danjiao Olivia [SES]" userId="e501224d-3e3b-4055-96b0-07047309fcc1" providerId="ADAL" clId="{97B368C5-BE28-8D42-B01E-84F8AF7E2D7C}" dt="2023-02-23T01:56:32.501" v="1562" actId="1076"/>
          <ac:spMkLst>
            <pc:docMk/>
            <pc:sldMk cId="1873878613" sldId="259"/>
            <ac:spMk id="12" creationId="{AAA3A3DC-FC43-6932-E1D3-D227C465EA1F}"/>
          </ac:spMkLst>
        </pc:spChg>
        <pc:spChg chg="add mod">
          <ac:chgData name="LIU, Danjiao Olivia [SES]" userId="e501224d-3e3b-4055-96b0-07047309fcc1" providerId="ADAL" clId="{97B368C5-BE28-8D42-B01E-84F8AF7E2D7C}" dt="2023-02-23T01:56:32.501" v="1562" actId="1076"/>
          <ac:spMkLst>
            <pc:docMk/>
            <pc:sldMk cId="1873878613" sldId="259"/>
            <ac:spMk id="13" creationId="{CC5E92C5-0A11-3CFB-0641-B6F93E23A7FC}"/>
          </ac:spMkLst>
        </pc:spChg>
        <pc:spChg chg="add mod">
          <ac:chgData name="LIU, Danjiao Olivia [SES]" userId="e501224d-3e3b-4055-96b0-07047309fcc1" providerId="ADAL" clId="{97B368C5-BE28-8D42-B01E-84F8AF7E2D7C}" dt="2023-02-23T01:59:35.766" v="1587" actId="1076"/>
          <ac:spMkLst>
            <pc:docMk/>
            <pc:sldMk cId="1873878613" sldId="259"/>
            <ac:spMk id="14" creationId="{173E6DE7-7F66-FE87-3832-0BE2D7A30499}"/>
          </ac:spMkLst>
        </pc:spChg>
        <pc:spChg chg="add del">
          <ac:chgData name="LIU, Danjiao Olivia [SES]" userId="e501224d-3e3b-4055-96b0-07047309fcc1" providerId="ADAL" clId="{97B368C5-BE28-8D42-B01E-84F8AF7E2D7C}" dt="2023-02-23T01:58:18.602" v="1573" actId="478"/>
          <ac:spMkLst>
            <pc:docMk/>
            <pc:sldMk cId="1873878613" sldId="259"/>
            <ac:spMk id="15" creationId="{54D88C77-B5E6-C88B-A154-92DCF7F1A175}"/>
          </ac:spMkLst>
        </pc:spChg>
        <pc:spChg chg="add mod">
          <ac:chgData name="LIU, Danjiao Olivia [SES]" userId="e501224d-3e3b-4055-96b0-07047309fcc1" providerId="ADAL" clId="{97B368C5-BE28-8D42-B01E-84F8AF7E2D7C}" dt="2023-02-23T01:59:25.775" v="1585" actId="1076"/>
          <ac:spMkLst>
            <pc:docMk/>
            <pc:sldMk cId="1873878613" sldId="259"/>
            <ac:spMk id="16" creationId="{028DB1A8-4B95-8DAF-4C42-651F0BF03D18}"/>
          </ac:spMkLst>
        </pc:spChg>
        <pc:spChg chg="add mod">
          <ac:chgData name="LIU, Danjiao Olivia [SES]" userId="e501224d-3e3b-4055-96b0-07047309fcc1" providerId="ADAL" clId="{97B368C5-BE28-8D42-B01E-84F8AF7E2D7C}" dt="2023-02-23T01:59:13.700" v="1583" actId="1076"/>
          <ac:spMkLst>
            <pc:docMk/>
            <pc:sldMk cId="1873878613" sldId="259"/>
            <ac:spMk id="17" creationId="{7A326A1D-1145-3CFA-E1C0-C3E9ADF2BB74}"/>
          </ac:spMkLst>
        </pc:spChg>
        <pc:spChg chg="add mod">
          <ac:chgData name="LIU, Danjiao Olivia [SES]" userId="e501224d-3e3b-4055-96b0-07047309fcc1" providerId="ADAL" clId="{97B368C5-BE28-8D42-B01E-84F8AF7E2D7C}" dt="2023-02-23T01:59:30.245" v="1586" actId="1076"/>
          <ac:spMkLst>
            <pc:docMk/>
            <pc:sldMk cId="1873878613" sldId="259"/>
            <ac:spMk id="18" creationId="{43FBA79F-A83E-F5C6-CE1C-D0E4C8E48DA8}"/>
          </ac:spMkLst>
        </pc:spChg>
        <pc:spChg chg="add mod">
          <ac:chgData name="LIU, Danjiao Olivia [SES]" userId="e501224d-3e3b-4055-96b0-07047309fcc1" providerId="ADAL" clId="{97B368C5-BE28-8D42-B01E-84F8AF7E2D7C}" dt="2023-02-23T02:02:23.451" v="1650" actId="20577"/>
          <ac:spMkLst>
            <pc:docMk/>
            <pc:sldMk cId="1873878613" sldId="259"/>
            <ac:spMk id="20" creationId="{9AD0D964-0CD2-9C80-90DF-281246834749}"/>
          </ac:spMkLst>
        </pc:spChg>
        <pc:picChg chg="add mod">
          <ac:chgData name="LIU, Danjiao Olivia [SES]" userId="e501224d-3e3b-4055-96b0-07047309fcc1" providerId="ADAL" clId="{97B368C5-BE28-8D42-B01E-84F8AF7E2D7C}" dt="2023-02-23T01:59:03.192" v="1580" actId="1076"/>
          <ac:picMkLst>
            <pc:docMk/>
            <pc:sldMk cId="1873878613" sldId="259"/>
            <ac:picMk id="7" creationId="{DF569633-A2EE-4DCF-4E2D-6C146C3C6481}"/>
          </ac:picMkLst>
        </pc:picChg>
        <pc:picChg chg="add mod">
          <ac:chgData name="LIU, Danjiao Olivia [SES]" userId="e501224d-3e3b-4055-96b0-07047309fcc1" providerId="ADAL" clId="{97B368C5-BE28-8D42-B01E-84F8AF7E2D7C}" dt="2023-02-23T01:59:07.748" v="1582" actId="571"/>
          <ac:picMkLst>
            <pc:docMk/>
            <pc:sldMk cId="1873878613" sldId="259"/>
            <ac:picMk id="19" creationId="{50408631-6C26-C2BF-85D3-DABE205E0CB9}"/>
          </ac:picMkLst>
        </pc:picChg>
      </pc:sldChg>
      <pc:sldChg chg="addSp modSp add mod">
        <pc:chgData name="LIU, Danjiao Olivia [SES]" userId="e501224d-3e3b-4055-96b0-07047309fcc1" providerId="ADAL" clId="{97B368C5-BE28-8D42-B01E-84F8AF7E2D7C}" dt="2023-02-23T02:05:26.387" v="1692" actId="1076"/>
        <pc:sldMkLst>
          <pc:docMk/>
          <pc:sldMk cId="2747853949" sldId="260"/>
        </pc:sldMkLst>
        <pc:spChg chg="mod">
          <ac:chgData name="LIU, Danjiao Olivia [SES]" userId="e501224d-3e3b-4055-96b0-07047309fcc1" providerId="ADAL" clId="{97B368C5-BE28-8D42-B01E-84F8AF7E2D7C}" dt="2023-02-23T02:05:26.387" v="1692" actId="1076"/>
          <ac:spMkLst>
            <pc:docMk/>
            <pc:sldMk cId="2747853949" sldId="260"/>
            <ac:spMk id="4" creationId="{00000000-0000-0000-0000-000000000000}"/>
          </ac:spMkLst>
        </pc:spChg>
        <pc:picChg chg="add mod modCrop">
          <ac:chgData name="LIU, Danjiao Olivia [SES]" userId="e501224d-3e3b-4055-96b0-07047309fcc1" providerId="ADAL" clId="{97B368C5-BE28-8D42-B01E-84F8AF7E2D7C}" dt="2023-02-23T02:04:40.771" v="1672" actId="732"/>
          <ac:picMkLst>
            <pc:docMk/>
            <pc:sldMk cId="2747853949" sldId="260"/>
            <ac:picMk id="6" creationId="{FE1D554F-425C-7619-1404-9BB674AA673B}"/>
          </ac:picMkLst>
        </pc:picChg>
        <pc:picChg chg="add mod modCrop">
          <ac:chgData name="LIU, Danjiao Olivia [SES]" userId="e501224d-3e3b-4055-96b0-07047309fcc1" providerId="ADAL" clId="{97B368C5-BE28-8D42-B01E-84F8AF7E2D7C}" dt="2023-02-23T02:04:36.484" v="1671" actId="1076"/>
          <ac:picMkLst>
            <pc:docMk/>
            <pc:sldMk cId="2747853949" sldId="260"/>
            <ac:picMk id="8" creationId="{CD01CF74-C724-C5E1-60D4-6CB642E7896C}"/>
          </ac:picMkLst>
        </pc:picChg>
      </pc:sldChg>
      <pc:sldChg chg="add del">
        <pc:chgData name="LIU, Danjiao Olivia [SES]" userId="e501224d-3e3b-4055-96b0-07047309fcc1" providerId="ADAL" clId="{97B368C5-BE28-8D42-B01E-84F8AF7E2D7C}" dt="2023-02-23T02:05:33.901" v="1693" actId="2696"/>
        <pc:sldMkLst>
          <pc:docMk/>
          <pc:sldMk cId="4228477564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33890-6DA2-BC4D-8812-9A7CB06102D4}" type="datetimeFigureOut">
              <a:rPr kumimoji="1" lang="zh-HK" altLang="en-US" smtClean="0"/>
              <a:t>23/02/23</a:t>
            </a:fld>
            <a:endParaRPr kumimoji="1"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3BBF-0339-5E4D-836E-8FFD3D079DF3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98516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3BBF-0339-5E4D-836E-8FFD3D079DF3}" type="slidenum">
              <a:rPr kumimoji="1" lang="zh-HK" altLang="en-US" smtClean="0"/>
              <a:t>2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88588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3BBF-0339-5E4D-836E-8FFD3D079DF3}" type="slidenum">
              <a:rPr kumimoji="1" lang="zh-HK" altLang="en-US" smtClean="0"/>
              <a:t>4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8195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3BBF-0339-5E4D-836E-8FFD3D079DF3}" type="slidenum">
              <a:rPr kumimoji="1" lang="zh-HK" altLang="en-US" smtClean="0"/>
              <a:t>5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04722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57225" y="5335781"/>
            <a:ext cx="13589622" cy="2930834"/>
            <a:chOff x="0" y="0"/>
            <a:chExt cx="4957531" cy="1069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531" cy="1069176"/>
            </a:xfrm>
            <a:custGeom>
              <a:avLst/>
              <a:gdLst/>
              <a:ahLst/>
              <a:cxnLst/>
              <a:rect l="l" t="t" r="r" b="b"/>
              <a:pathLst>
                <a:path w="4957531" h="1069176">
                  <a:moveTo>
                    <a:pt x="0" y="0"/>
                  </a:moveTo>
                  <a:lnTo>
                    <a:pt x="4957531" y="0"/>
                  </a:lnTo>
                  <a:lnTo>
                    <a:pt x="4957531" y="1069176"/>
                  </a:lnTo>
                  <a:lnTo>
                    <a:pt x="0" y="1069176"/>
                  </a:lnTo>
                  <a:close/>
                </a:path>
              </a:pathLst>
            </a:custGeom>
            <a:solidFill>
              <a:srgbClr val="566E96"/>
            </a:solidFill>
          </p:spPr>
          <p:txBody>
            <a:bodyPr/>
            <a:lstStyle/>
            <a:p>
              <a:endParaRPr lang="zh-CN" altLang="en-US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5278129" y="4513689"/>
            <a:ext cx="1337437" cy="125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6445">
            <a:off x="2176799" y="8070163"/>
            <a:ext cx="360854" cy="392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445">
            <a:off x="1754993" y="8515614"/>
            <a:ext cx="180427" cy="196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70906" y="8498098"/>
            <a:ext cx="3017094" cy="21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66" y="1900956"/>
            <a:ext cx="1793646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The Education University of Hong Kong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2022-2023 Quality Education Fund Thematic Network - Tertiary Institutes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STEM Project Team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2205" y="5400907"/>
            <a:ext cx="13203591" cy="1998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SCHOOL: </a:t>
            </a:r>
            <a:r>
              <a:rPr lang="en-US" altLang="zh-CN" sz="3799" dirty="0">
                <a:solidFill>
                  <a:srgbClr val="E6EFFF"/>
                </a:solidFill>
                <a:latin typeface="ABeeZee"/>
              </a:rPr>
              <a:t>SAHK B M </a:t>
            </a:r>
            <a:r>
              <a:rPr lang="en-US" altLang="zh-CN" sz="3799" dirty="0" err="1">
                <a:solidFill>
                  <a:srgbClr val="E6EFFF"/>
                </a:solidFill>
                <a:latin typeface="ABeeZee"/>
              </a:rPr>
              <a:t>Kotewall</a:t>
            </a:r>
            <a:r>
              <a:rPr lang="en-US" altLang="zh-CN" sz="3799" dirty="0">
                <a:solidFill>
                  <a:srgbClr val="E6EFFF"/>
                </a:solidFill>
                <a:latin typeface="ABeeZee"/>
              </a:rPr>
              <a:t> Memorial School</a:t>
            </a:r>
            <a:r>
              <a:rPr lang="en-US" sz="3799" dirty="0">
                <a:solidFill>
                  <a:srgbClr val="E6EFFF"/>
                </a:solidFill>
                <a:latin typeface="ABeeZee"/>
              </a:rPr>
              <a:t> 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TOPIC: Wheelchairs Astern Sensor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15000" y="766195"/>
            <a:ext cx="5638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Topic-1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D53D1D8-B8B4-537E-7E99-0EE2A1F47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926" l="6164" r="88219">
                        <a14:foregroundMark x1="10181" y1="90427" x2="14887" y2="90882"/>
                        <a14:foregroundMark x1="52737" y1="84131" x2="49876" y2="80832"/>
                        <a14:foregroundMark x1="33255" y1="74940" x2="33014" y2="72407"/>
                        <a14:foregroundMark x1="33014" y1="72407" x2="32103" y2="70334"/>
                        <a14:foregroundMark x1="40965" y1="61536" x2="42055" y2="61296"/>
                        <a14:foregroundMark x1="42055" y1="61296" x2="48106" y2="61827"/>
                        <a14:foregroundMark x1="54021" y1="60306" x2="55149" y2="58781"/>
                        <a14:foregroundMark x1="66414" y1="52434" x2="66567" y2="51432"/>
                        <a14:foregroundMark x1="65611" y1="46910" x2="64939" y2="46525"/>
                        <a14:foregroundMark x1="54923" y1="34917" x2="55276" y2="30620"/>
                        <a14:foregroundMark x1="86626" y1="19563" x2="76849" y2="19259"/>
                        <a14:foregroundMark x1="76849" y1="19259" x2="84110" y2="19074"/>
                        <a14:foregroundMark x1="84110" y1="19074" x2="72117" y2="18821"/>
                        <a14:foregroundMark x1="26723" y1="12933" x2="23961" y2="11294"/>
                        <a14:foregroundMark x1="72000" y1="19074" x2="77671" y2="19074"/>
                        <a14:foregroundMark x1="72210" y1="18622" x2="85205" y2="18704"/>
                        <a14:foregroundMark x1="87397" y1="21968" x2="87397" y2="22572"/>
                        <a14:foregroundMark x1="87902" y1="22511" x2="87960" y2="22119"/>
                        <a14:foregroundMark x1="65890" y1="47593" x2="65753" y2="49444"/>
                        <a14:foregroundMark x1="66164" y1="47037" x2="66164" y2="50370"/>
                        <a14:foregroundMark x1="32466" y1="44444" x2="33014" y2="45185"/>
                        <a14:foregroundMark x1="32877" y1="44630" x2="32877" y2="45741"/>
                        <a14:foregroundMark x1="88096" y1="20683" x2="88219" y2="25185"/>
                        <a14:foregroundMark x1="26712" y1="12778" x2="26849" y2="17222"/>
                        <a14:foregroundMark x1="8260" y1="73333" x2="8565" y2="82963"/>
                        <a14:foregroundMark x1="8493" y1="75370" x2="8767" y2="82037"/>
                        <a14:foregroundMark x1="8767" y1="82037" x2="8630" y2="83333"/>
                        <a14:foregroundMark x1="8082" y1="77407" x2="8082" y2="82963"/>
                        <a14:foregroundMark x1="8020" y1="80908" x2="8127" y2="82204"/>
                        <a14:foregroundMark x1="8630" y1="78333" x2="8535" y2="82963"/>
                        <a14:foregroundMark x1="27397" y1="85185" x2="27123" y2="89074"/>
                        <a14:foregroundMark x1="50822" y1="18704" x2="56767" y2="18704"/>
                        <a14:foregroundMark x1="72132" y1="18790" x2="72740" y2="18704"/>
                        <a14:foregroundMark x1="56589" y1="19074" x2="56164" y2="19074"/>
                        <a14:foregroundMark x1="56688" y1="18867" x2="55753" y2="18889"/>
                        <a14:foregroundMark x1="41507" y1="46481" x2="43836" y2="47037"/>
                        <a14:foregroundMark x1="33014" y1="76778" x2="33014" y2="79630"/>
                        <a14:foregroundMark x1="33272" y1="76813" x2="33288" y2="77037"/>
                        <a14:foregroundMark x1="32877" y1="71111" x2="33142" y2="74925"/>
                        <a14:foregroundMark x1="33135" y1="76794" x2="33151" y2="77407"/>
                        <a14:foregroundMark x1="33014" y1="72222" x2="33085" y2="74917"/>
                        <a14:foregroundMark x1="26301" y1="50370" x2="37534" y2="50000"/>
                        <a14:foregroundMark x1="37534" y1="50000" x2="40411" y2="50000"/>
                        <a14:foregroundMark x1="27260" y1="51296" x2="33151" y2="50556"/>
                        <a14:foregroundMark x1="33151" y1="50556" x2="43562" y2="50556"/>
                        <a14:foregroundMark x1="43562" y1="50556" x2="31781" y2="51481"/>
                        <a14:foregroundMark x1="31781" y1="51481" x2="42192" y2="52222"/>
                        <a14:foregroundMark x1="55068" y1="50185" x2="56164" y2="49815"/>
                        <a14:foregroundMark x1="55753" y1="49444" x2="59041" y2="50000"/>
                        <a14:foregroundMark x1="55068" y1="49259" x2="55890" y2="49444"/>
                        <a14:foregroundMark x1="40411" y1="30926" x2="45205" y2="31296"/>
                        <a14:backgroundMark x1="34658" y1="38704" x2="35616" y2="44259"/>
                        <a14:backgroundMark x1="35068" y1="40000" x2="39315" y2="37778"/>
                        <a14:backgroundMark x1="34110" y1="37593" x2="45890" y2="37778"/>
                        <a14:backgroundMark x1="46986" y1="37222" x2="54384" y2="37593"/>
                        <a14:backgroundMark x1="45342" y1="37222" x2="48219" y2="37593"/>
                        <a14:backgroundMark x1="35207" y1="45446" x2="41932" y2="45680"/>
                        <a14:backgroundMark x1="44719" y1="45370" x2="52329" y2="45370"/>
                        <a14:backgroundMark x1="52329" y1="45370" x2="57671" y2="44815"/>
                        <a14:backgroundMark x1="57671" y1="44815" x2="64384" y2="44815"/>
                        <a14:backgroundMark x1="56164" y1="56296" x2="63014" y2="56296"/>
                        <a14:backgroundMark x1="56575" y1="56481" x2="55616" y2="59074"/>
                        <a14:backgroundMark x1="60411" y1="55926" x2="65205" y2="55185"/>
                        <a14:backgroundMark x1="65205" y1="55185" x2="67123" y2="55185"/>
                        <a14:backgroundMark x1="61781" y1="44630" x2="65616" y2="45185"/>
                        <a14:backgroundMark x1="67397" y1="50370" x2="67534" y2="51111"/>
                        <a14:backgroundMark x1="56438" y1="27963" x2="61507" y2="27963"/>
                        <a14:backgroundMark x1="61507" y1="27963" x2="63699" y2="27778"/>
                        <a14:backgroundMark x1="30685" y1="63704" x2="37671" y2="64074"/>
                        <a14:backgroundMark x1="30411" y1="65556" x2="33425" y2="68704"/>
                        <a14:backgroundMark x1="35344" y1="79385" x2="39589" y2="79630"/>
                        <a14:backgroundMark x1="39726" y1="79630" x2="50274" y2="80000"/>
                        <a14:backgroundMark x1="50274" y1="62963" x2="53562" y2="62963"/>
                        <a14:backgroundMark x1="29631" y1="86703" x2="34384" y2="86852"/>
                        <a14:backgroundMark x1="34384" y1="86852" x2="40000" y2="86667"/>
                        <a14:backgroundMark x1="40000" y1="86667" x2="47671" y2="87037"/>
                        <a14:backgroundMark x1="47534" y1="86667" x2="54110" y2="86852"/>
                        <a14:backgroundMark x1="6438" y1="11111" x2="6575" y2="16111"/>
                        <a14:backgroundMark x1="6438" y1="10370" x2="7260" y2="25370"/>
                        <a14:backgroundMark x1="7123" y1="25370" x2="6986" y2="37593"/>
                        <a14:backgroundMark x1="6849" y1="37407" x2="6849" y2="51852"/>
                        <a14:backgroundMark x1="7123" y1="37963" x2="6849" y2="50370"/>
                        <a14:backgroundMark x1="7123" y1="50556" x2="7022" y2="58925"/>
                        <a14:backgroundMark x1="6575" y1="50741" x2="6438" y2="57778"/>
                        <a14:backgroundMark x1="6438" y1="57778" x2="7152" y2="58918"/>
                        <a14:backgroundMark x1="6712" y1="37593" x2="6712" y2="39815"/>
                        <a14:backgroundMark x1="6849" y1="50370" x2="6712" y2="57037"/>
                        <a14:backgroundMark x1="6712" y1="57037" x2="6986" y2="58148"/>
                        <a14:backgroundMark x1="7457" y1="67990" x2="7485" y2="71483"/>
                        <a14:backgroundMark x1="7924" y1="91844" x2="7945" y2="92222"/>
                        <a14:backgroundMark x1="28904" y1="17037" x2="34658" y2="17407"/>
                        <a14:backgroundMark x1="33836" y1="17407" x2="50959" y2="17778"/>
                        <a14:backgroundMark x1="63562" y1="27222" x2="68767" y2="27407"/>
                        <a14:backgroundMark x1="68767" y1="27407" x2="70137" y2="27222"/>
                        <a14:backgroundMark x1="88947" y1="25149" x2="89315" y2="30741"/>
                        <a14:backgroundMark x1="69452" y1="27222" x2="85616" y2="27593"/>
                        <a14:backgroundMark x1="85616" y1="27593" x2="87123" y2="27407"/>
                        <a14:backgroundMark x1="8219" y1="9815" x2="14795" y2="10185"/>
                        <a14:backgroundMark x1="14795" y1="10185" x2="20548" y2="9815"/>
                        <a14:backgroundMark x1="20548" y1="9815" x2="24658" y2="9815"/>
                        <a14:backgroundMark x1="49837" y1="63020" x2="51918" y2="63148"/>
                        <a14:backgroundMark x1="37123" y1="62778" x2="40274" y2="62963"/>
                        <a14:backgroundMark x1="60685" y1="17778" x2="65890" y2="17963"/>
                        <a14:backgroundMark x1="65890" y1="17963" x2="72603" y2="17778"/>
                        <a14:backgroundMark x1="58767" y1="17593" x2="60411" y2="17778"/>
                        <a14:backgroundMark x1="57123" y1="17963" x2="61233" y2="18148"/>
                        <a14:backgroundMark x1="88904" y1="18704" x2="89041" y2="20556"/>
                        <a14:backgroundMark x1="47397" y1="63333" x2="51096" y2="63333"/>
                        <a14:backgroundMark x1="6575" y1="59259" x2="6986" y2="66296"/>
                        <a14:backgroundMark x1="6986" y1="66296" x2="7123" y2="66481"/>
                        <a14:backgroundMark x1="6438" y1="57593" x2="6575" y2="61296"/>
                        <a14:backgroundMark x1="6301" y1="71667" x2="5616" y2="81852"/>
                        <a14:backgroundMark x1="6712" y1="71481" x2="6712" y2="73333"/>
                        <a14:backgroundMark x1="18904" y1="92222" x2="24110" y2="92593"/>
                        <a14:backgroundMark x1="24110" y1="92593" x2="25753" y2="92593"/>
                        <a14:backgroundMark x1="14247" y1="92222" x2="20137" y2="92407"/>
                        <a14:backgroundMark x1="55890" y1="29259" x2="55890" y2="30556"/>
                        <a14:backgroundMark x1="6849" y1="92037" x2="7808" y2="92407"/>
                        <a14:backgroundMark x1="33699" y1="75000" x2="33562" y2="76852"/>
                        <a14:backgroundMark x1="6575" y1="82963" x2="6575" y2="89630"/>
                        <a14:backgroundMark x1="6575" y1="89630" x2="6849" y2="90370"/>
                        <a14:backgroundMark x1="5342" y1="81296" x2="5479" y2="87222"/>
                        <a14:backgroundMark x1="6027" y1="82037" x2="5890" y2="85185"/>
                        <a14:backgroundMark x1="5753" y1="89444" x2="5753" y2="92593"/>
                        <a14:backgroundMark x1="6164" y1="66296" x2="6027" y2="7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" t="5218" r="9764" b="4156"/>
          <a:stretch/>
        </p:blipFill>
        <p:spPr>
          <a:xfrm>
            <a:off x="1219200" y="2247900"/>
            <a:ext cx="8305800" cy="6629400"/>
          </a:xfrm>
          <a:prstGeom prst="rect">
            <a:avLst/>
          </a:prstGeom>
          <a:solidFill>
            <a:srgbClr val="E3EBFC">
              <a:alpha val="0"/>
            </a:srgbClr>
          </a:solidFill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A1BA9CC-2037-96EC-895E-08387CB0EBA2}"/>
              </a:ext>
            </a:extLst>
          </p:cNvPr>
          <p:cNvSpPr txBox="1"/>
          <p:nvPr/>
        </p:nvSpPr>
        <p:spPr>
          <a:xfrm>
            <a:off x="11223964" y="2857500"/>
            <a:ext cx="4168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Sonar:bit</a:t>
            </a:r>
            <a:r>
              <a:rPr kumimoji="1"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Sensor:</a:t>
            </a:r>
          </a:p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Combined </a:t>
            </a:r>
            <a:r>
              <a:rPr kumimoji="1" lang="en-US" altLang="zh-H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Sonar:bit</a:t>
            </a:r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H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iot:bit</a:t>
            </a:r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coordinate detect the distance while student is getting closed to the wheelchairs.</a:t>
            </a:r>
          </a:p>
          <a:p>
            <a:endParaRPr kumimoji="1"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Errors:</a:t>
            </a:r>
          </a:p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delay;</a:t>
            </a:r>
          </a:p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error</a:t>
            </a:r>
          </a:p>
          <a:p>
            <a:endParaRPr kumimoji="1"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CAB7276-14AD-A4A2-316A-9487AB523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89932" l="5983" r="87607">
                        <a14:foregroundMark x1="8974" y1="47611" x2="8974" y2="47611"/>
                        <a14:foregroundMark x1="13105" y1="47611" x2="9259" y2="47611"/>
                        <a14:foregroundMark x1="8405" y1="40102" x2="9259" y2="40273"/>
                        <a14:foregroundMark x1="9687" y1="39932" x2="17664" y2="40273"/>
                        <a14:foregroundMark x1="6695" y1="41126" x2="6980" y2="86007"/>
                        <a14:foregroundMark x1="8262" y1="16382" x2="17236" y2="22867"/>
                        <a14:foregroundMark x1="25641" y1="22867" x2="28490" y2="23038"/>
                        <a14:foregroundMark x1="68803" y1="53584" x2="72222" y2="59556"/>
                        <a14:foregroundMark x1="82336" y1="52389" x2="82621" y2="61263"/>
                        <a14:foregroundMark x1="84473" y1="61945" x2="84758" y2="65358"/>
                        <a14:foregroundMark x1="87749" y1="76792" x2="87749" y2="79352"/>
                        <a14:foregroundMark x1="9117" y1="38908" x2="18946" y2="39420"/>
                        <a14:foregroundMark x1="18091" y1="38908" x2="21225" y2="41809"/>
                        <a14:foregroundMark x1="21795" y1="39249" x2="21937" y2="42833"/>
                        <a14:foregroundMark x1="24074" y1="42662" x2="23932" y2="38737"/>
                        <a14:foregroundMark x1="22650" y1="37713" x2="6553" y2="38055"/>
                        <a14:foregroundMark x1="6838" y1="88225" x2="23647" y2="88908"/>
                        <a14:foregroundMark x1="7265" y1="14334" x2="20370" y2="18942"/>
                        <a14:foregroundMark x1="6410" y1="14846" x2="5983" y2="23549"/>
                        <a14:foregroundMark x1="5983" y1="23549" x2="12251" y2="27645"/>
                        <a14:foregroundMark x1="12251" y1="27645" x2="22222" y2="27986"/>
                        <a14:foregroundMark x1="70940" y1="44539" x2="7094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6" r="8271"/>
          <a:stretch/>
        </p:blipFill>
        <p:spPr>
          <a:xfrm>
            <a:off x="610102" y="2116244"/>
            <a:ext cx="6400297" cy="687028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15000" y="766195"/>
            <a:ext cx="5638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0" normalizeH="0" baseline="0" noProof="0" dirty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/>
                <a:ea typeface="+mn-ea"/>
                <a:cs typeface="+mn-cs"/>
              </a:rPr>
              <a:t>Topic-2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F78CEAC7-05AD-F19F-6853-C06FC37E2C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8" b="90466" l="4275" r="89767">
                        <a14:foregroundMark x1="7383" y1="17585" x2="19301" y2="31144"/>
                        <a14:foregroundMark x1="3368" y1="18220" x2="4275" y2="29449"/>
                        <a14:foregroundMark x1="4275" y1="29449" x2="11269" y2="34746"/>
                        <a14:foregroundMark x1="11269" y1="34746" x2="20725" y2="34958"/>
                        <a14:foregroundMark x1="84197" y1="52119" x2="89767" y2="56780"/>
                        <a14:foregroundMark x1="37306" y1="90254" x2="44041" y2="90466"/>
                        <a14:foregroundMark x1="44041" y1="90466" x2="51813" y2="90254"/>
                        <a14:foregroundMark x1="51813" y1="90254" x2="61010" y2="90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2" r="6736"/>
          <a:stretch/>
        </p:blipFill>
        <p:spPr>
          <a:xfrm>
            <a:off x="10683941" y="1171708"/>
            <a:ext cx="7411469" cy="594359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04B3EA-17AF-A518-EDB7-CE37F9C60E9C}"/>
              </a:ext>
            </a:extLst>
          </p:cNvPr>
          <p:cNvSpPr txBox="1"/>
          <p:nvPr/>
        </p:nvSpPr>
        <p:spPr>
          <a:xfrm>
            <a:off x="2477003" y="1516080"/>
            <a:ext cx="3961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Send: with </a:t>
            </a:r>
            <a:r>
              <a:rPr kumimoji="1"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RUS-04 Sensor </a:t>
            </a:r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detect distance and send the data to the received </a:t>
            </a:r>
            <a:r>
              <a:rPr kumimoji="1" lang="en-US" altLang="zh-H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micro:bit</a:t>
            </a:r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曲線接點 11">
            <a:extLst>
              <a:ext uri="{FF2B5EF4-FFF2-40B4-BE49-F238E27FC236}">
                <a16:creationId xmlns:a16="http://schemas.microsoft.com/office/drawing/2014/main" id="{976B61E2-1346-69A6-E564-700348EB30D0}"/>
              </a:ext>
            </a:extLst>
          </p:cNvPr>
          <p:cNvCxnSpPr>
            <a:cxnSpLocks/>
          </p:cNvCxnSpPr>
          <p:nvPr/>
        </p:nvCxnSpPr>
        <p:spPr>
          <a:xfrm rot="5400000">
            <a:off x="3314701" y="2886209"/>
            <a:ext cx="1295398" cy="1219200"/>
          </a:xfrm>
          <a:prstGeom prst="curvedConnector3">
            <a:avLst>
              <a:gd name="adj1" fmla="val 50000"/>
            </a:avLst>
          </a:prstGeom>
          <a:ln w="28575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BDE9202-75BD-97E5-D67E-B757ED72133D}"/>
              </a:ext>
            </a:extLst>
          </p:cNvPr>
          <p:cNvSpPr txBox="1"/>
          <p:nvPr/>
        </p:nvSpPr>
        <p:spPr>
          <a:xfrm>
            <a:off x="10972297" y="6612045"/>
            <a:ext cx="396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Receive: receiving the data from the detect setting and give three types of light for different alarms.</a:t>
            </a:r>
            <a:endParaRPr kumimoji="1"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曲線接點 28">
            <a:extLst>
              <a:ext uri="{FF2B5EF4-FFF2-40B4-BE49-F238E27FC236}">
                <a16:creationId xmlns:a16="http://schemas.microsoft.com/office/drawing/2014/main" id="{3F6B1AEB-5B55-31D8-0285-4B02AB708B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212407" y="5075105"/>
            <a:ext cx="1531803" cy="1189384"/>
          </a:xfrm>
          <a:prstGeom prst="curvedConnector3">
            <a:avLst>
              <a:gd name="adj1" fmla="val 50000"/>
            </a:avLst>
          </a:prstGeom>
          <a:ln w="28575" cap="flat">
            <a:solidFill>
              <a:schemeClr val="accent1"/>
            </a:solidFill>
            <a:round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53C8B91-D0D4-00FF-26CD-36451B5C8CC5}"/>
              </a:ext>
            </a:extLst>
          </p:cNvPr>
          <p:cNvSpPr txBox="1"/>
          <p:nvPr/>
        </p:nvSpPr>
        <p:spPr>
          <a:xfrm>
            <a:off x="6946828" y="3730805"/>
            <a:ext cx="3580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Error: </a:t>
            </a:r>
          </a:p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transmission delay for the received number;</a:t>
            </a:r>
          </a:p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to be more complicated for student. </a:t>
            </a:r>
            <a:endParaRPr kumimoji="1"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7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DF569633-A2EE-4DCF-4E2D-6C146C3C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7" b="96257" l="3043" r="89765">
                        <a14:foregroundMark x1="7054" y1="4947" x2="21438" y2="23930"/>
                        <a14:foregroundMark x1="21438" y1="23930" x2="21438" y2="23930"/>
                        <a14:foregroundMark x1="4426" y1="4947" x2="13970" y2="4947"/>
                        <a14:foregroundMark x1="9405" y1="93182" x2="20332" y2="93182"/>
                        <a14:foregroundMark x1="20332" y1="93182" x2="39834" y2="93048"/>
                        <a14:foregroundMark x1="39834" y1="93048" x2="47580" y2="93048"/>
                        <a14:foregroundMark x1="47580" y1="93048" x2="73444" y2="91845"/>
                        <a14:foregroundMark x1="73444" y1="91845" x2="73444" y2="91845"/>
                        <a14:foregroundMark x1="7054" y1="96123" x2="16321" y2="96390"/>
                        <a14:foregroundMark x1="3458" y1="6150" x2="3043" y2="22059"/>
                        <a14:foregroundMark x1="65698" y1="10561" x2="69433" y2="11230"/>
                        <a14:foregroundMark x1="51591" y1="29947" x2="54772" y2="30615"/>
                        <a14:foregroundMark x1="23375" y1="30481" x2="35270" y2="30348"/>
                        <a14:foregroundMark x1="35270" y1="30348" x2="38451" y2="30615"/>
                        <a14:foregroundMark x1="24066" y1="30481" x2="30290" y2="31818"/>
                        <a14:foregroundMark x1="69433" y1="42781" x2="74136" y2="43316"/>
                        <a14:foregroundMark x1="22822" y1="82620" x2="32642" y2="83021"/>
                        <a14:foregroundMark x1="32642" y1="83021" x2="34578" y2="82888"/>
                        <a14:foregroundMark x1="33610" y1="81952" x2="39834" y2="82888"/>
                        <a14:foregroundMark x1="51729" y1="82487" x2="55740" y2="82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08" y="1669368"/>
            <a:ext cx="8115787" cy="840028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15000" y="766195"/>
            <a:ext cx="5638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0" normalizeH="0" baseline="0" noProof="0" dirty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/>
                <a:ea typeface="+mn-ea"/>
                <a:cs typeface="+mn-cs"/>
              </a:rPr>
              <a:t>Topic-3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1EF884A-82E3-E491-9045-6150B25B7F86}"/>
              </a:ext>
            </a:extLst>
          </p:cNvPr>
          <p:cNvSpPr txBox="1"/>
          <p:nvPr/>
        </p:nvSpPr>
        <p:spPr>
          <a:xfrm>
            <a:off x="11661593" y="2326607"/>
            <a:ext cx="383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closed distance alarm</a:t>
            </a:r>
            <a:endParaRPr kumimoji="1"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0064254-8E6C-262A-1FEE-63828BA0EAED}"/>
              </a:ext>
            </a:extLst>
          </p:cNvPr>
          <p:cNvSpPr txBox="1"/>
          <p:nvPr/>
        </p:nvSpPr>
        <p:spPr>
          <a:xfrm>
            <a:off x="11666113" y="7567536"/>
            <a:ext cx="383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distance alarm</a:t>
            </a:r>
            <a:endParaRPr kumimoji="1"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C101B7B-EAC9-AF32-11D8-156A534520B9}"/>
              </a:ext>
            </a:extLst>
          </p:cNvPr>
          <p:cNvSpPr txBox="1"/>
          <p:nvPr/>
        </p:nvSpPr>
        <p:spPr>
          <a:xfrm>
            <a:off x="11661593" y="5158631"/>
            <a:ext cx="383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distance alarm</a:t>
            </a:r>
            <a:endParaRPr kumimoji="1"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向左箭號 10">
            <a:extLst>
              <a:ext uri="{FF2B5EF4-FFF2-40B4-BE49-F238E27FC236}">
                <a16:creationId xmlns:a16="http://schemas.microsoft.com/office/drawing/2014/main" id="{625EAAE4-CF9E-855C-37A4-9990CF248A2B}"/>
              </a:ext>
            </a:extLst>
          </p:cNvPr>
          <p:cNvSpPr/>
          <p:nvPr/>
        </p:nvSpPr>
        <p:spPr>
          <a:xfrm>
            <a:off x="10803850" y="2488631"/>
            <a:ext cx="857744" cy="184666"/>
          </a:xfrm>
          <a:prstGeom prst="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12" name="向左箭號 11">
            <a:extLst>
              <a:ext uri="{FF2B5EF4-FFF2-40B4-BE49-F238E27FC236}">
                <a16:creationId xmlns:a16="http://schemas.microsoft.com/office/drawing/2014/main" id="{AAA3A3DC-FC43-6932-E1D3-D227C465EA1F}"/>
              </a:ext>
            </a:extLst>
          </p:cNvPr>
          <p:cNvSpPr/>
          <p:nvPr/>
        </p:nvSpPr>
        <p:spPr>
          <a:xfrm>
            <a:off x="10803850" y="5297131"/>
            <a:ext cx="857744" cy="184666"/>
          </a:xfrm>
          <a:prstGeom prst="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13" name="向左箭號 12">
            <a:extLst>
              <a:ext uri="{FF2B5EF4-FFF2-40B4-BE49-F238E27FC236}">
                <a16:creationId xmlns:a16="http://schemas.microsoft.com/office/drawing/2014/main" id="{CC5E92C5-0A11-3CFB-0641-B6F93E23A7FC}"/>
              </a:ext>
            </a:extLst>
          </p:cNvPr>
          <p:cNvSpPr/>
          <p:nvPr/>
        </p:nvSpPr>
        <p:spPr>
          <a:xfrm>
            <a:off x="10803849" y="7706036"/>
            <a:ext cx="857744" cy="184666"/>
          </a:xfrm>
          <a:prstGeom prst="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73E6DE7-7F66-FE87-3832-0BE2D7A30499}"/>
              </a:ext>
            </a:extLst>
          </p:cNvPr>
          <p:cNvSpPr txBox="1"/>
          <p:nvPr/>
        </p:nvSpPr>
        <p:spPr>
          <a:xfrm>
            <a:off x="131467" y="4299852"/>
            <a:ext cx="3089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and sound alarm for three distances with the cross symbol or tick symbol. </a:t>
            </a:r>
          </a:p>
        </p:txBody>
      </p:sp>
      <p:sp>
        <p:nvSpPr>
          <p:cNvPr id="16" name="4 角星形 15">
            <a:extLst>
              <a:ext uri="{FF2B5EF4-FFF2-40B4-BE49-F238E27FC236}">
                <a16:creationId xmlns:a16="http://schemas.microsoft.com/office/drawing/2014/main" id="{028DB1A8-4B95-8DAF-4C42-651F0BF03D18}"/>
              </a:ext>
            </a:extLst>
          </p:cNvPr>
          <p:cNvSpPr/>
          <p:nvPr/>
        </p:nvSpPr>
        <p:spPr>
          <a:xfrm>
            <a:off x="3205137" y="3403498"/>
            <a:ext cx="421608" cy="533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7" name="4 角星形 16">
            <a:extLst>
              <a:ext uri="{FF2B5EF4-FFF2-40B4-BE49-F238E27FC236}">
                <a16:creationId xmlns:a16="http://schemas.microsoft.com/office/drawing/2014/main" id="{7A326A1D-1145-3CFA-E1C0-C3E9ADF2BB74}"/>
              </a:ext>
            </a:extLst>
          </p:cNvPr>
          <p:cNvSpPr/>
          <p:nvPr/>
        </p:nvSpPr>
        <p:spPr>
          <a:xfrm>
            <a:off x="3205137" y="5620296"/>
            <a:ext cx="421608" cy="533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8" name="4 角星形 17">
            <a:extLst>
              <a:ext uri="{FF2B5EF4-FFF2-40B4-BE49-F238E27FC236}">
                <a16:creationId xmlns:a16="http://schemas.microsoft.com/office/drawing/2014/main" id="{43FBA79F-A83E-F5C6-CE1C-D0E4C8E48DA8}"/>
              </a:ext>
            </a:extLst>
          </p:cNvPr>
          <p:cNvSpPr/>
          <p:nvPr/>
        </p:nvSpPr>
        <p:spPr>
          <a:xfrm>
            <a:off x="3205137" y="7723356"/>
            <a:ext cx="421608" cy="533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AD0D964-0CD2-9C80-90DF-281246834749}"/>
              </a:ext>
            </a:extLst>
          </p:cNvPr>
          <p:cNvSpPr txBox="1"/>
          <p:nvPr/>
        </p:nvSpPr>
        <p:spPr>
          <a:xfrm>
            <a:off x="568147" y="2033893"/>
            <a:ext cx="284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RUS-04 Sensor</a:t>
            </a:r>
            <a:endParaRPr kumimoji="1" lang="zh-HK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7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381500" y="757424"/>
            <a:ext cx="95250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0" normalizeH="0" baseline="0" noProof="0" dirty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/>
                <a:ea typeface="+mn-ea"/>
                <a:cs typeface="+mn-cs"/>
              </a:rPr>
              <a:t>Photo of Topic-3</a:t>
            </a:r>
          </a:p>
        </p:txBody>
      </p:sp>
      <p:pic>
        <p:nvPicPr>
          <p:cNvPr id="6" name="圖片 5" descr="一張含有 室內, 牆 的圖片&#10;&#10;自動產生的描述">
            <a:extLst>
              <a:ext uri="{FF2B5EF4-FFF2-40B4-BE49-F238E27FC236}">
                <a16:creationId xmlns:a16="http://schemas.microsoft.com/office/drawing/2014/main" id="{FE1D554F-425C-7619-1404-9BB674AA67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t="16284" r="16176" b="11856"/>
          <a:stretch/>
        </p:blipFill>
        <p:spPr>
          <a:xfrm rot="5400000">
            <a:off x="829323" y="2848626"/>
            <a:ext cx="7409153" cy="6324600"/>
          </a:xfrm>
          <a:prstGeom prst="rect">
            <a:avLst/>
          </a:prstGeom>
        </p:spPr>
      </p:pic>
      <p:pic>
        <p:nvPicPr>
          <p:cNvPr id="8" name="圖片 7" descr="一張含有 牆, 室內 的圖片&#10;&#10;自動產生的描述">
            <a:extLst>
              <a:ext uri="{FF2B5EF4-FFF2-40B4-BE49-F238E27FC236}">
                <a16:creationId xmlns:a16="http://schemas.microsoft.com/office/drawing/2014/main" id="{CD01CF74-C724-C5E1-60D4-6CB642E78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/>
          <a:stretch/>
        </p:blipFill>
        <p:spPr>
          <a:xfrm>
            <a:off x="10287000" y="2781300"/>
            <a:ext cx="5867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5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85AA0A66881459DF4B5F9C2E94A5F" ma:contentTypeVersion="12" ma:contentTypeDescription="Create a new document." ma:contentTypeScope="" ma:versionID="4ef399a8f121f143dc3672e32640889c">
  <xsd:schema xmlns:xsd="http://www.w3.org/2001/XMLSchema" xmlns:xs="http://www.w3.org/2001/XMLSchema" xmlns:p="http://schemas.microsoft.com/office/2006/metadata/properties" xmlns:ns3="b51d5f11-f0e8-4bcf-89b9-d90e0d2ec982" xmlns:ns4="5773c818-7c44-4990-86af-e307be6fe571" targetNamespace="http://schemas.microsoft.com/office/2006/metadata/properties" ma:root="true" ma:fieldsID="e3c7e031f01907821893df33b56d5932" ns3:_="" ns4:_="">
    <xsd:import namespace="b51d5f11-f0e8-4bcf-89b9-d90e0d2ec982"/>
    <xsd:import namespace="5773c818-7c44-4990-86af-e307be6fe5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d5f11-f0e8-4bcf-89b9-d90e0d2ec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3c818-7c44-4990-86af-e307be6fe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EEC77-7A44-46B5-A7D5-ECA1839E2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1d5f11-f0e8-4bcf-89b9-d90e0d2ec982"/>
    <ds:schemaRef ds:uri="5773c818-7c44-4990-86af-e307be6fe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217955-8341-4ED6-9954-A1DE37686A0C}">
  <ds:schemaRefs>
    <ds:schemaRef ds:uri="b51d5f11-f0e8-4bcf-89b9-d90e0d2ec982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773c818-7c44-4990-86af-e307be6fe571"/>
  </ds:schemaRefs>
</ds:datastoreItem>
</file>

<file path=customXml/itemProps3.xml><?xml version="1.0" encoding="utf-8"?>
<ds:datastoreItem xmlns:ds="http://schemas.openxmlformats.org/officeDocument/2006/customXml" ds:itemID="{E02F6FC7-27EC-4D84-9E61-B1453E149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158</Words>
  <Application>Microsoft Macintosh PowerPoint</Application>
  <PresentationFormat>自訂</PresentationFormat>
  <Paragraphs>29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Calibri</vt:lpstr>
      <vt:lpstr>ABeeZee</vt:lpstr>
      <vt:lpstr>ABeeZee Bold</vt:lpstr>
      <vt:lpstr>Arial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22/23 QTN-T PPT Templet</dc:title>
  <dc:creator>LIU, Danjiao Olivia [SES]</dc:creator>
  <cp:lastModifiedBy>LIU, Danjiao Olivia [SES]</cp:lastModifiedBy>
  <cp:revision>6</cp:revision>
  <dcterms:created xsi:type="dcterms:W3CDTF">2006-08-16T00:00:00Z</dcterms:created>
  <dcterms:modified xsi:type="dcterms:W3CDTF">2023-02-23T02:06:18Z</dcterms:modified>
  <dc:identifier>DAE91ktEKTY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0x010100DF485AA0A66881459DF4B5F9C2E94A5F</vt:lpwstr>
  </property>
</Properties>
</file>