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71" r:id="rId4"/>
    <p:sldId id="269" r:id="rId5"/>
    <p:sldId id="268" r:id="rId6"/>
    <p:sldId id="267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ABeeZee" panose="02020500000000000000" charset="0"/>
      <p:regular r:id="rId13"/>
    </p:embeddedFont>
    <p:embeddedFont>
      <p:font typeface="ABeeZee Bold" panose="02020500000000000000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10" y="-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D6BEF-1971-467F-8C20-45D12FB14B86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A5C20-981A-4E62-A53D-C0F01BA63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9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A5C20-981A-4E62-A53D-C0F01BA63F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7225" y="5335781"/>
            <a:ext cx="13589622" cy="2930834"/>
            <a:chOff x="0" y="0"/>
            <a:chExt cx="4957531" cy="1069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7531" cy="1069176"/>
            </a:xfrm>
            <a:custGeom>
              <a:avLst/>
              <a:gdLst/>
              <a:ahLst/>
              <a:cxnLst/>
              <a:rect l="l" t="t" r="r" b="b"/>
              <a:pathLst>
                <a:path w="4957531" h="1069176">
                  <a:moveTo>
                    <a:pt x="0" y="0"/>
                  </a:moveTo>
                  <a:lnTo>
                    <a:pt x="4957531" y="0"/>
                  </a:lnTo>
                  <a:lnTo>
                    <a:pt x="4957531" y="1069176"/>
                  </a:lnTo>
                  <a:lnTo>
                    <a:pt x="0" y="1069176"/>
                  </a:lnTo>
                  <a:close/>
                </a:path>
              </a:pathLst>
            </a:custGeom>
            <a:solidFill>
              <a:srgbClr val="566E96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9910">
            <a:off x="15278129" y="4513689"/>
            <a:ext cx="1337437" cy="12596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66445">
            <a:off x="2176799" y="8070163"/>
            <a:ext cx="360854" cy="392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6445">
            <a:off x="1754993" y="8515614"/>
            <a:ext cx="180427" cy="1964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70906" y="8498098"/>
            <a:ext cx="3017094" cy="21346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5766" y="1900956"/>
            <a:ext cx="17936468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EFFF"/>
                </a:solidFill>
                <a:latin typeface="ABeeZee Bold"/>
              </a:rPr>
              <a:t>The Education University of Hong Kong</a:t>
            </a: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EFFF"/>
                </a:solidFill>
                <a:latin typeface="ABeeZee Bold"/>
              </a:rPr>
              <a:t>2022-2023 Quality Education Fund Thematic Network - Tertiary Institutes</a:t>
            </a: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EFFF"/>
                </a:solidFill>
                <a:latin typeface="ABeeZee Bold"/>
              </a:rPr>
              <a:t>STEM Project Team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2205" y="5400907"/>
            <a:ext cx="13203591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SCHOOL: </a:t>
            </a:r>
            <a:r>
              <a:rPr lang="en-US" altLang="zh-TW" sz="3799" dirty="0" smtClean="0">
                <a:solidFill>
                  <a:srgbClr val="E6EFFF"/>
                </a:solidFill>
                <a:latin typeface="ABeeZee"/>
              </a:rPr>
              <a:t>LCPS </a:t>
            </a:r>
            <a:r>
              <a:rPr lang="zh-TW" altLang="en-US" sz="3799" dirty="0">
                <a:solidFill>
                  <a:srgbClr val="E6EFFF"/>
                </a:solidFill>
                <a:latin typeface="ABeeZee"/>
              </a:rPr>
              <a:t>荔枝角天主教小學</a:t>
            </a:r>
            <a:endParaRPr lang="en-US" sz="3799" dirty="0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endParaRPr lang="en-US" sz="3799" dirty="0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TOPIC: Water Temperature Sensor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505203" y="666413"/>
            <a:ext cx="52775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 smtClean="0">
                <a:solidFill>
                  <a:srgbClr val="566E96"/>
                </a:solidFill>
                <a:latin typeface="ABeeZee"/>
              </a:rPr>
              <a:t>Objectives</a:t>
            </a:r>
            <a:endParaRPr lang="en-US" sz="7999" dirty="0">
              <a:solidFill>
                <a:srgbClr val="566E96"/>
              </a:solidFill>
              <a:latin typeface="ABeeZe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D75D1-C1E9-48D5-83E7-E50F7FDA5A3E}"/>
              </a:ext>
            </a:extLst>
          </p:cNvPr>
          <p:cNvSpPr txBox="1"/>
          <p:nvPr/>
        </p:nvSpPr>
        <p:spPr>
          <a:xfrm>
            <a:off x="2041864" y="2781300"/>
            <a:ext cx="14820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</a:rPr>
              <a:t>To measure the water temperature with </a:t>
            </a:r>
            <a:r>
              <a:rPr lang="en-US" sz="5400" dirty="0" err="1">
                <a:solidFill>
                  <a:srgbClr val="002060"/>
                </a:solidFill>
              </a:rPr>
              <a:t>Micro:bit</a:t>
            </a:r>
            <a:r>
              <a:rPr lang="en-US" sz="54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2060"/>
                </a:solidFill>
              </a:rPr>
              <a:t>To prevent the elderly from drinking </a:t>
            </a:r>
            <a:r>
              <a:rPr lang="en-US" sz="5400" dirty="0" smtClean="0">
                <a:solidFill>
                  <a:srgbClr val="002060"/>
                </a:solidFill>
              </a:rPr>
              <a:t>water that is too hot.</a:t>
            </a:r>
            <a:endParaRPr lang="en-US" sz="54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002060"/>
              </a:solidFill>
            </a:endParaRP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38751" y="771802"/>
            <a:ext cx="118104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Materials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1478432" y="6200780"/>
            <a:ext cx="1985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BeeZee Bold" panose="02020500000000000000" charset="0"/>
              </a:rPr>
              <a:t>Water-proof Temperature Sensor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67CDC5-7B74-4022-B5B8-E9FCA1A19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24601" r="48230" b="25840"/>
          <a:stretch/>
        </p:blipFill>
        <p:spPr>
          <a:xfrm>
            <a:off x="4616264" y="2733384"/>
            <a:ext cx="3232336" cy="32323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CB3EA1-DC36-4368-BE92-0D95E64A99CF}"/>
              </a:ext>
            </a:extLst>
          </p:cNvPr>
          <p:cNvSpPr txBox="1"/>
          <p:nvPr/>
        </p:nvSpPr>
        <p:spPr>
          <a:xfrm>
            <a:off x="13889577" y="629311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BeeZee Bold" panose="02020500000000000000" charset="0"/>
              </a:rPr>
              <a:t>LED </a:t>
            </a:r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light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8C84FE-9DB9-4AF9-9A0A-0DE7BBE50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39" y="2733384"/>
            <a:ext cx="3236276" cy="32362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B45D08-226E-45D4-9740-D0D6BC1E8F18}"/>
              </a:ext>
            </a:extLst>
          </p:cNvPr>
          <p:cNvSpPr txBox="1"/>
          <p:nvPr/>
        </p:nvSpPr>
        <p:spPr>
          <a:xfrm>
            <a:off x="5546632" y="629311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ABeeZee Bold" panose="02020500000000000000" charset="0"/>
              </a:rPr>
              <a:t>Micro:bit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86" y="2735406"/>
            <a:ext cx="4304389" cy="32282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8649520" y="6293113"/>
            <a:ext cx="314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Expansion board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4322378" y="9703028"/>
            <a:ext cx="314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Alligator clips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672219" y="6543525"/>
            <a:ext cx="2677886" cy="35705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A73295-E9B5-43D4-B1F1-579BB7F9F41F}"/>
              </a:ext>
            </a:extLst>
          </p:cNvPr>
          <p:cNvSpPr txBox="1"/>
          <p:nvPr/>
        </p:nvSpPr>
        <p:spPr>
          <a:xfrm>
            <a:off x="8405446" y="9703028"/>
            <a:ext cx="377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1"/>
                </a:solidFill>
                <a:latin typeface="ABeeZee Bold" panose="02020500000000000000" charset="0"/>
              </a:rPr>
              <a:t>Dupont</a:t>
            </a:r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 Jumper </a:t>
            </a:r>
            <a:r>
              <a:rPr lang="en-US" dirty="0" smtClean="0">
                <a:solidFill>
                  <a:schemeClr val="accent1"/>
                </a:solidFill>
                <a:latin typeface="ABeeZee Bold" panose="02020500000000000000" charset="0"/>
              </a:rPr>
              <a:t>Cables</a:t>
            </a:r>
            <a:endParaRPr lang="en-US" dirty="0">
              <a:solidFill>
                <a:schemeClr val="accent1"/>
              </a:solidFill>
              <a:latin typeface="ABeeZee Bold" panose="02020500000000000000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EB347E-3E20-4613-B8C6-7F1D938293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6" y="2720676"/>
            <a:ext cx="3243021" cy="3243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9107557" y="6540594"/>
            <a:ext cx="2677886" cy="35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9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AC9201D7-ABAA-4528-B397-DF3052B6CBA1}"/>
              </a:ext>
            </a:extLst>
          </p:cNvPr>
          <p:cNvSpPr txBox="1"/>
          <p:nvPr/>
        </p:nvSpPr>
        <p:spPr>
          <a:xfrm>
            <a:off x="3238751" y="636522"/>
            <a:ext cx="118104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Set-up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DADE8-5779-44A5-9CB8-DF5BA5AC2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30" y="1994192"/>
            <a:ext cx="10682737" cy="78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4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E8E2849F-63F9-473A-AD73-533B2505CC3E}"/>
              </a:ext>
            </a:extLst>
          </p:cNvPr>
          <p:cNvSpPr txBox="1"/>
          <p:nvPr/>
        </p:nvSpPr>
        <p:spPr>
          <a:xfrm>
            <a:off x="3238751" y="636522"/>
            <a:ext cx="118104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Video</a:t>
            </a:r>
          </a:p>
        </p:txBody>
      </p:sp>
      <p:pic>
        <p:nvPicPr>
          <p:cNvPr id="4" name="WhatsApp Video 2023-02-15 at 12.36.26">
            <a:hlinkClick r:id="" action="ppaction://media"/>
            <a:extLst>
              <a:ext uri="{FF2B5EF4-FFF2-40B4-BE49-F238E27FC236}">
                <a16:creationId xmlns:a16="http://schemas.microsoft.com/office/drawing/2014/main" id="{B42A9C62-60CA-4572-9562-780C83A526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479" y="2171700"/>
            <a:ext cx="1238504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8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67101" y="748672"/>
            <a:ext cx="8353797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 err="1">
                <a:solidFill>
                  <a:srgbClr val="566E96"/>
                </a:solidFill>
                <a:latin typeface="ABeeZee"/>
              </a:rPr>
              <a:t>Micro:bit</a:t>
            </a:r>
            <a:r>
              <a:rPr lang="en-US" sz="7999" dirty="0">
                <a:solidFill>
                  <a:srgbClr val="566E96"/>
                </a:solidFill>
                <a:latin typeface="ABeeZee"/>
              </a:rPr>
              <a:t>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781CA-0427-4B69-B512-5C7572FD349B}"/>
              </a:ext>
            </a:extLst>
          </p:cNvPr>
          <p:cNvSpPr txBox="1"/>
          <p:nvPr/>
        </p:nvSpPr>
        <p:spPr>
          <a:xfrm>
            <a:off x="5873359" y="9636384"/>
            <a:ext cx="654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BeeZee Bold" panose="02020500000000000000" charset="0"/>
              </a:rPr>
              <a:t>Water-proof Temperature Sensor with light bulb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5BBF8-C7B0-4917-BB28-FFEF9F669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05" y="2146726"/>
            <a:ext cx="8150987" cy="73105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C8E18F-1DC7-42C6-9FC8-A0AC2455CB1D}"/>
              </a:ext>
            </a:extLst>
          </p:cNvPr>
          <p:cNvSpPr/>
          <p:nvPr/>
        </p:nvSpPr>
        <p:spPr>
          <a:xfrm>
            <a:off x="327908" y="9821050"/>
            <a:ext cx="4629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https://makecode.microbit.org/_VXPRtrCCV8pf</a:t>
            </a:r>
          </a:p>
        </p:txBody>
      </p:sp>
    </p:spTree>
    <p:extLst>
      <p:ext uri="{BB962C8B-B14F-4D97-AF65-F5344CB8AC3E}">
        <p14:creationId xmlns:p14="http://schemas.microsoft.com/office/powerpoint/2010/main" val="854609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81</Words>
  <Application>Microsoft Office PowerPoint</Application>
  <PresentationFormat>Custom</PresentationFormat>
  <Paragraphs>22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ABeeZee</vt:lpstr>
      <vt:lpstr>新細明體</vt:lpstr>
      <vt:lpstr>ABeeZee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22/23 QTN-T PPT Templet</dc:title>
  <cp:lastModifiedBy>NGAI, Chiu Yee Alexandra [SES]</cp:lastModifiedBy>
  <cp:revision>53</cp:revision>
  <dcterms:created xsi:type="dcterms:W3CDTF">2006-08-16T00:00:00Z</dcterms:created>
  <dcterms:modified xsi:type="dcterms:W3CDTF">2023-02-16T03:48:26Z</dcterms:modified>
  <dc:identifier>DAE91ktEKTY</dc:identifier>
</cp:coreProperties>
</file>