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sldIdLst>
    <p:sldId id="256" r:id="rId5"/>
    <p:sldId id="262" r:id="rId6"/>
    <p:sldId id="263" r:id="rId7"/>
    <p:sldId id="257" r:id="rId8"/>
    <p:sldId id="258" r:id="rId9"/>
    <p:sldId id="266" r:id="rId10"/>
    <p:sldId id="267" r:id="rId11"/>
    <p:sldId id="261" r:id="rId12"/>
    <p:sldId id="268" r:id="rId13"/>
    <p:sldId id="276" r:id="rId14"/>
    <p:sldId id="264" r:id="rId15"/>
    <p:sldId id="270" r:id="rId16"/>
    <p:sldId id="272" r:id="rId17"/>
    <p:sldId id="269" r:id="rId18"/>
    <p:sldId id="277" r:id="rId19"/>
    <p:sldId id="265" r:id="rId20"/>
    <p:sldId id="271" r:id="rId21"/>
    <p:sldId id="278" r:id="rId22"/>
  </p:sldIdLst>
  <p:sldSz cx="18288000" cy="10287000"/>
  <p:notesSz cx="6858000" cy="9144000"/>
  <p:embeddedFontLst>
    <p:embeddedFont>
      <p:font typeface="ABeeZee Bold" panose="02020500000000000000" charset="0"/>
      <p:regular r:id="rId24"/>
    </p:embeddedFont>
    <p:embeddedFont>
      <p:font typeface="ABeeZee" panose="02020500000000000000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41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E, Wing Yi Winnie [SES]" userId="58ab44ba-5d69-47cd-a915-f778a82d4a96" providerId="ADAL" clId="{E3A00799-88ED-4807-A1D5-72F8BF393E72}"/>
    <pc:docChg chg="undo custSel addSld delSld modSld sldOrd">
      <pc:chgData name="TSE, Wing Yi Winnie [SES]" userId="58ab44ba-5d69-47cd-a915-f778a82d4a96" providerId="ADAL" clId="{E3A00799-88ED-4807-A1D5-72F8BF393E72}" dt="2023-02-09T07:30:58.743" v="237" actId="20577"/>
      <pc:docMkLst>
        <pc:docMk/>
      </pc:docMkLst>
      <pc:sldChg chg="modSp">
        <pc:chgData name="TSE, Wing Yi Winnie [SES]" userId="58ab44ba-5d69-47cd-a915-f778a82d4a96" providerId="ADAL" clId="{E3A00799-88ED-4807-A1D5-72F8BF393E72}" dt="2023-02-09T07:10:31.376" v="6" actId="20577"/>
        <pc:sldMkLst>
          <pc:docMk/>
          <pc:sldMk cId="0" sldId="256"/>
        </pc:sldMkLst>
        <pc:spChg chg="mod">
          <ac:chgData name="TSE, Wing Yi Winnie [SES]" userId="58ab44ba-5d69-47cd-a915-f778a82d4a96" providerId="ADAL" clId="{E3A00799-88ED-4807-A1D5-72F8BF393E72}" dt="2023-02-09T07:10:31.376" v="6" actId="20577"/>
          <ac:spMkLst>
            <pc:docMk/>
            <pc:sldMk cId="0" sldId="256"/>
            <ac:spMk id="12" creationId="{00000000-0000-0000-0000-000000000000}"/>
          </ac:spMkLst>
        </pc:spChg>
      </pc:sldChg>
      <pc:sldChg chg="addSp delSp modSp">
        <pc:chgData name="TSE, Wing Yi Winnie [SES]" userId="58ab44ba-5d69-47cd-a915-f778a82d4a96" providerId="ADAL" clId="{E3A00799-88ED-4807-A1D5-72F8BF393E72}" dt="2023-02-09T07:28:19.578" v="60" actId="1076"/>
        <pc:sldMkLst>
          <pc:docMk/>
          <pc:sldMk cId="0" sldId="257"/>
        </pc:sldMkLst>
        <pc:picChg chg="add mod">
          <ac:chgData name="TSE, Wing Yi Winnie [SES]" userId="58ab44ba-5d69-47cd-a915-f778a82d4a96" providerId="ADAL" clId="{E3A00799-88ED-4807-A1D5-72F8BF393E72}" dt="2023-02-09T07:28:15.401" v="58" actId="1076"/>
          <ac:picMkLst>
            <pc:docMk/>
            <pc:sldMk cId="0" sldId="257"/>
            <ac:picMk id="6" creationId="{B075C19B-D8F9-4AE4-A5DC-E54F2FB19D91}"/>
          </ac:picMkLst>
        </pc:picChg>
        <pc:picChg chg="del">
          <ac:chgData name="TSE, Wing Yi Winnie [SES]" userId="58ab44ba-5d69-47cd-a915-f778a82d4a96" providerId="ADAL" clId="{E3A00799-88ED-4807-A1D5-72F8BF393E72}" dt="2023-02-09T07:10:39.965" v="7" actId="478"/>
          <ac:picMkLst>
            <pc:docMk/>
            <pc:sldMk cId="0" sldId="257"/>
            <ac:picMk id="7" creationId="{234F8BB3-6289-492D-820E-7D40DA7F6849}"/>
          </ac:picMkLst>
        </pc:picChg>
        <pc:picChg chg="add del mod">
          <ac:chgData name="TSE, Wing Yi Winnie [SES]" userId="58ab44ba-5d69-47cd-a915-f778a82d4a96" providerId="ADAL" clId="{E3A00799-88ED-4807-A1D5-72F8BF393E72}" dt="2023-02-09T07:27:47.008" v="48" actId="478"/>
          <ac:picMkLst>
            <pc:docMk/>
            <pc:sldMk cId="0" sldId="257"/>
            <ac:picMk id="9" creationId="{FAD01DC8-7502-4ECA-A890-25CEFD9E986D}"/>
          </ac:picMkLst>
        </pc:picChg>
        <pc:picChg chg="del">
          <ac:chgData name="TSE, Wing Yi Winnie [SES]" userId="58ab44ba-5d69-47cd-a915-f778a82d4a96" providerId="ADAL" clId="{E3A00799-88ED-4807-A1D5-72F8BF393E72}" dt="2023-02-09T07:10:40.490" v="8" actId="478"/>
          <ac:picMkLst>
            <pc:docMk/>
            <pc:sldMk cId="0" sldId="257"/>
            <ac:picMk id="10" creationId="{70619537-CC8B-4F27-8C4F-9FA8BFD3CAE1}"/>
          </ac:picMkLst>
        </pc:picChg>
        <pc:picChg chg="del">
          <ac:chgData name="TSE, Wing Yi Winnie [SES]" userId="58ab44ba-5d69-47cd-a915-f778a82d4a96" providerId="ADAL" clId="{E3A00799-88ED-4807-A1D5-72F8BF393E72}" dt="2023-02-09T07:10:41.233" v="9" actId="478"/>
          <ac:picMkLst>
            <pc:docMk/>
            <pc:sldMk cId="0" sldId="257"/>
            <ac:picMk id="12" creationId="{735DB109-2B37-4D1D-A148-75699F14A03D}"/>
          </ac:picMkLst>
        </pc:picChg>
        <pc:picChg chg="add mod">
          <ac:chgData name="TSE, Wing Yi Winnie [SES]" userId="58ab44ba-5d69-47cd-a915-f778a82d4a96" providerId="ADAL" clId="{E3A00799-88ED-4807-A1D5-72F8BF393E72}" dt="2023-02-09T07:28:03.378" v="53" actId="14100"/>
          <ac:picMkLst>
            <pc:docMk/>
            <pc:sldMk cId="0" sldId="257"/>
            <ac:picMk id="13" creationId="{E785D0E8-E3B1-4144-A5AF-E6841A731448}"/>
          </ac:picMkLst>
        </pc:picChg>
        <pc:picChg chg="del">
          <ac:chgData name="TSE, Wing Yi Winnie [SES]" userId="58ab44ba-5d69-47cd-a915-f778a82d4a96" providerId="ADAL" clId="{E3A00799-88ED-4807-A1D5-72F8BF393E72}" dt="2023-02-09T07:10:41.857" v="10" actId="478"/>
          <ac:picMkLst>
            <pc:docMk/>
            <pc:sldMk cId="0" sldId="257"/>
            <ac:picMk id="14" creationId="{73C45DC7-184C-4C44-AA70-CFAFE670E8DF}"/>
          </ac:picMkLst>
        </pc:picChg>
        <pc:picChg chg="add mod">
          <ac:chgData name="TSE, Wing Yi Winnie [SES]" userId="58ab44ba-5d69-47cd-a915-f778a82d4a96" providerId="ADAL" clId="{E3A00799-88ED-4807-A1D5-72F8BF393E72}" dt="2023-02-09T07:28:19.578" v="60" actId="1076"/>
          <ac:picMkLst>
            <pc:docMk/>
            <pc:sldMk cId="0" sldId="257"/>
            <ac:picMk id="16" creationId="{A37BA479-BFBB-4065-B8FF-BB8D7704B42C}"/>
          </ac:picMkLst>
        </pc:picChg>
      </pc:sldChg>
      <pc:sldChg chg="delSp">
        <pc:chgData name="TSE, Wing Yi Winnie [SES]" userId="58ab44ba-5d69-47cd-a915-f778a82d4a96" providerId="ADAL" clId="{E3A00799-88ED-4807-A1D5-72F8BF393E72}" dt="2023-02-09T07:10:52.419" v="13" actId="478"/>
        <pc:sldMkLst>
          <pc:docMk/>
          <pc:sldMk cId="3042348488" sldId="258"/>
        </pc:sldMkLst>
        <pc:graphicFrameChg chg="del">
          <ac:chgData name="TSE, Wing Yi Winnie [SES]" userId="58ab44ba-5d69-47cd-a915-f778a82d4a96" providerId="ADAL" clId="{E3A00799-88ED-4807-A1D5-72F8BF393E72}" dt="2023-02-09T07:10:50.725" v="11" actId="478"/>
          <ac:graphicFrameMkLst>
            <pc:docMk/>
            <pc:sldMk cId="3042348488" sldId="258"/>
            <ac:graphicFrameMk id="9" creationId="{E7108F4A-41CE-45E6-8BB4-CA047F2E089D}"/>
          </ac:graphicFrameMkLst>
        </pc:graphicFrameChg>
        <pc:picChg chg="del">
          <ac:chgData name="TSE, Wing Yi Winnie [SES]" userId="58ab44ba-5d69-47cd-a915-f778a82d4a96" providerId="ADAL" clId="{E3A00799-88ED-4807-A1D5-72F8BF393E72}" dt="2023-02-09T07:10:52.419" v="13" actId="478"/>
          <ac:picMkLst>
            <pc:docMk/>
            <pc:sldMk cId="3042348488" sldId="258"/>
            <ac:picMk id="10" creationId="{752842E7-F4B4-4DBF-A484-D85304FBC2FF}"/>
          </ac:picMkLst>
        </pc:picChg>
        <pc:picChg chg="del">
          <ac:chgData name="TSE, Wing Yi Winnie [SES]" userId="58ab44ba-5d69-47cd-a915-f778a82d4a96" providerId="ADAL" clId="{E3A00799-88ED-4807-A1D5-72F8BF393E72}" dt="2023-02-09T07:10:51.722" v="12" actId="478"/>
          <ac:picMkLst>
            <pc:docMk/>
            <pc:sldMk cId="3042348488" sldId="258"/>
            <ac:picMk id="11" creationId="{FEBC0E50-1BAA-4537-BCF5-05387E883E4D}"/>
          </ac:picMkLst>
        </pc:picChg>
      </pc:sldChg>
      <pc:sldChg chg="delSp">
        <pc:chgData name="TSE, Wing Yi Winnie [SES]" userId="58ab44ba-5d69-47cd-a915-f778a82d4a96" providerId="ADAL" clId="{E3A00799-88ED-4807-A1D5-72F8BF393E72}" dt="2023-02-09T07:10:54.999" v="16" actId="478"/>
        <pc:sldMkLst>
          <pc:docMk/>
          <pc:sldMk cId="1627199876" sldId="262"/>
        </pc:sldMkLst>
        <pc:picChg chg="del">
          <ac:chgData name="TSE, Wing Yi Winnie [SES]" userId="58ab44ba-5d69-47cd-a915-f778a82d4a96" providerId="ADAL" clId="{E3A00799-88ED-4807-A1D5-72F8BF393E72}" dt="2023-02-09T07:10:54.999" v="16" actId="478"/>
          <ac:picMkLst>
            <pc:docMk/>
            <pc:sldMk cId="1627199876" sldId="262"/>
            <ac:picMk id="5" creationId="{EB348D5A-00D2-4299-99EB-2669538B992A}"/>
          </ac:picMkLst>
        </pc:picChg>
        <pc:picChg chg="del">
          <ac:chgData name="TSE, Wing Yi Winnie [SES]" userId="58ab44ba-5d69-47cd-a915-f778a82d4a96" providerId="ADAL" clId="{E3A00799-88ED-4807-A1D5-72F8BF393E72}" dt="2023-02-09T07:10:54.537" v="15" actId="478"/>
          <ac:picMkLst>
            <pc:docMk/>
            <pc:sldMk cId="1627199876" sldId="262"/>
            <ac:picMk id="7" creationId="{7075AA73-7352-4E78-A83C-CF92C033F8B6}"/>
          </ac:picMkLst>
        </pc:picChg>
        <pc:picChg chg="del">
          <ac:chgData name="TSE, Wing Yi Winnie [SES]" userId="58ab44ba-5d69-47cd-a915-f778a82d4a96" providerId="ADAL" clId="{E3A00799-88ED-4807-A1D5-72F8BF393E72}" dt="2023-02-09T07:10:54.050" v="14" actId="478"/>
          <ac:picMkLst>
            <pc:docMk/>
            <pc:sldMk cId="1627199876" sldId="262"/>
            <ac:picMk id="11" creationId="{229FE263-005C-4061-A1DE-732F472D98D6}"/>
          </ac:picMkLst>
        </pc:picChg>
      </pc:sldChg>
      <pc:sldChg chg="modSp ord">
        <pc:chgData name="TSE, Wing Yi Winnie [SES]" userId="58ab44ba-5d69-47cd-a915-f778a82d4a96" providerId="ADAL" clId="{E3A00799-88ED-4807-A1D5-72F8BF393E72}" dt="2023-02-09T07:30:58.743" v="237" actId="20577"/>
        <pc:sldMkLst>
          <pc:docMk/>
          <pc:sldMk cId="1871446131" sldId="263"/>
        </pc:sldMkLst>
        <pc:spChg chg="mod">
          <ac:chgData name="TSE, Wing Yi Winnie [SES]" userId="58ab44ba-5d69-47cd-a915-f778a82d4a96" providerId="ADAL" clId="{E3A00799-88ED-4807-A1D5-72F8BF393E72}" dt="2023-02-09T07:30:58.743" v="237" actId="20577"/>
          <ac:spMkLst>
            <pc:docMk/>
            <pc:sldMk cId="1871446131" sldId="263"/>
            <ac:spMk id="6" creationId="{ADADCC89-121E-4B6D-BBE0-40C1B8D19E70}"/>
          </ac:spMkLst>
        </pc:spChg>
      </pc:sldChg>
    </pc:docChg>
  </pc:docChgLst>
  <pc:docChgLst>
    <pc:chgData name="TSE, Wing Yi Winnie [SES]" userId="58ab44ba-5d69-47cd-a915-f778a82d4a96" providerId="ADAL" clId="{32FC4112-A823-4AAA-A537-4BA771175526}"/>
    <pc:docChg chg="undo custSel addSld delSld modSld sldOrd">
      <pc:chgData name="TSE, Wing Yi Winnie [SES]" userId="58ab44ba-5d69-47cd-a915-f778a82d4a96" providerId="ADAL" clId="{32FC4112-A823-4AAA-A537-4BA771175526}" dt="2023-02-14T08:40:44.724" v="2669" actId="1076"/>
      <pc:docMkLst>
        <pc:docMk/>
      </pc:docMkLst>
      <pc:sldChg chg="modSp">
        <pc:chgData name="TSE, Wing Yi Winnie [SES]" userId="58ab44ba-5d69-47cd-a915-f778a82d4a96" providerId="ADAL" clId="{32FC4112-A823-4AAA-A537-4BA771175526}" dt="2023-02-13T05:40:32.250" v="1184" actId="20577"/>
        <pc:sldMkLst>
          <pc:docMk/>
          <pc:sldMk cId="0" sldId="256"/>
        </pc:sldMkLst>
        <pc:spChg chg="mod">
          <ac:chgData name="TSE, Wing Yi Winnie [SES]" userId="58ab44ba-5d69-47cd-a915-f778a82d4a96" providerId="ADAL" clId="{32FC4112-A823-4AAA-A537-4BA771175526}" dt="2023-02-13T05:40:32.250" v="1184" actId="20577"/>
          <ac:spMkLst>
            <pc:docMk/>
            <pc:sldMk cId="0" sldId="256"/>
            <ac:spMk id="12" creationId="{00000000-0000-0000-0000-000000000000}"/>
          </ac:spMkLst>
        </pc:spChg>
      </pc:sldChg>
      <pc:sldChg chg="addSp modSp">
        <pc:chgData name="TSE, Wing Yi Winnie [SES]" userId="58ab44ba-5d69-47cd-a915-f778a82d4a96" providerId="ADAL" clId="{32FC4112-A823-4AAA-A537-4BA771175526}" dt="2023-02-13T03:49:50.045" v="712" actId="1076"/>
        <pc:sldMkLst>
          <pc:docMk/>
          <pc:sldMk cId="0" sldId="257"/>
        </pc:sldMkLst>
        <pc:spChg chg="mod">
          <ac:chgData name="TSE, Wing Yi Winnie [SES]" userId="58ab44ba-5d69-47cd-a915-f778a82d4a96" providerId="ADAL" clId="{32FC4112-A823-4AAA-A537-4BA771175526}" dt="2023-02-10T08:35:19.909" v="679" actId="20577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TSE, Wing Yi Winnie [SES]" userId="58ab44ba-5d69-47cd-a915-f778a82d4a96" providerId="ADAL" clId="{32FC4112-A823-4AAA-A537-4BA771175526}" dt="2023-02-13T03:49:50.045" v="712" actId="1076"/>
          <ac:spMkLst>
            <pc:docMk/>
            <pc:sldMk cId="0" sldId="257"/>
            <ac:spMk id="5" creationId="{A4775199-E8E6-4396-8CA2-2730D08DCB09}"/>
          </ac:spMkLst>
        </pc:spChg>
        <pc:spChg chg="add mod">
          <ac:chgData name="TSE, Wing Yi Winnie [SES]" userId="58ab44ba-5d69-47cd-a915-f778a82d4a96" providerId="ADAL" clId="{32FC4112-A823-4AAA-A537-4BA771175526}" dt="2023-02-10T08:13:11.028" v="344" actId="1076"/>
          <ac:spMkLst>
            <pc:docMk/>
            <pc:sldMk cId="0" sldId="257"/>
            <ac:spMk id="7" creationId="{82FD229F-3386-4CD4-ACEC-EB228FFD5114}"/>
          </ac:spMkLst>
        </pc:spChg>
        <pc:spChg chg="add mod">
          <ac:chgData name="TSE, Wing Yi Winnie [SES]" userId="58ab44ba-5d69-47cd-a915-f778a82d4a96" providerId="ADAL" clId="{32FC4112-A823-4AAA-A537-4BA771175526}" dt="2023-02-10T08:16:15.780" v="375" actId="1076"/>
          <ac:spMkLst>
            <pc:docMk/>
            <pc:sldMk cId="0" sldId="257"/>
            <ac:spMk id="10" creationId="{4241106B-763D-4B9A-B118-CCC193F76BE2}"/>
          </ac:spMkLst>
        </pc:spChg>
      </pc:sldChg>
      <pc:sldChg chg="addSp delSp modSp ord">
        <pc:chgData name="TSE, Wing Yi Winnie [SES]" userId="58ab44ba-5d69-47cd-a915-f778a82d4a96" providerId="ADAL" clId="{32FC4112-A823-4AAA-A537-4BA771175526}" dt="2023-02-14T08:12:51.525" v="2403" actId="1076"/>
        <pc:sldMkLst>
          <pc:docMk/>
          <pc:sldMk cId="3042348488" sldId="258"/>
        </pc:sldMkLst>
        <pc:spChg chg="mod">
          <ac:chgData name="TSE, Wing Yi Winnie [SES]" userId="58ab44ba-5d69-47cd-a915-f778a82d4a96" providerId="ADAL" clId="{32FC4112-A823-4AAA-A537-4BA771175526}" dt="2023-02-10T06:51:49.952" v="64" actId="1076"/>
          <ac:spMkLst>
            <pc:docMk/>
            <pc:sldMk cId="3042348488" sldId="258"/>
            <ac:spMk id="4" creationId="{00000000-0000-0000-0000-000000000000}"/>
          </ac:spMkLst>
        </pc:spChg>
        <pc:spChg chg="add del mod">
          <ac:chgData name="TSE, Wing Yi Winnie [SES]" userId="58ab44ba-5d69-47cd-a915-f778a82d4a96" providerId="ADAL" clId="{32FC4112-A823-4AAA-A537-4BA771175526}" dt="2023-02-14T08:12:47.595" v="2402" actId="478"/>
          <ac:spMkLst>
            <pc:docMk/>
            <pc:sldMk cId="3042348488" sldId="258"/>
            <ac:spMk id="8" creationId="{1C2523F5-05F4-4090-A605-1FF0FFE2BF78}"/>
          </ac:spMkLst>
        </pc:spChg>
        <pc:picChg chg="add del mod">
          <ac:chgData name="TSE, Wing Yi Winnie [SES]" userId="58ab44ba-5d69-47cd-a915-f778a82d4a96" providerId="ADAL" clId="{32FC4112-A823-4AAA-A537-4BA771175526}" dt="2023-02-10T06:50:08.989" v="5" actId="478"/>
          <ac:picMkLst>
            <pc:docMk/>
            <pc:sldMk cId="3042348488" sldId="258"/>
            <ac:picMk id="5" creationId="{C16A8F4F-D49F-413C-9922-B1A9673C5EC0}"/>
          </ac:picMkLst>
        </pc:picChg>
        <pc:picChg chg="add del mod">
          <ac:chgData name="TSE, Wing Yi Winnie [SES]" userId="58ab44ba-5d69-47cd-a915-f778a82d4a96" providerId="ADAL" clId="{32FC4112-A823-4AAA-A537-4BA771175526}" dt="2023-02-10T06:50:32.160" v="10" actId="478"/>
          <ac:picMkLst>
            <pc:docMk/>
            <pc:sldMk cId="3042348488" sldId="258"/>
            <ac:picMk id="6" creationId="{FAF6C604-0FB0-4A64-8B8E-7A4544E94BA6}"/>
          </ac:picMkLst>
        </pc:picChg>
        <pc:picChg chg="add mod">
          <ac:chgData name="TSE, Wing Yi Winnie [SES]" userId="58ab44ba-5d69-47cd-a915-f778a82d4a96" providerId="ADAL" clId="{32FC4112-A823-4AAA-A537-4BA771175526}" dt="2023-02-14T08:12:51.525" v="2403" actId="1076"/>
          <ac:picMkLst>
            <pc:docMk/>
            <pc:sldMk cId="3042348488" sldId="258"/>
            <ac:picMk id="7" creationId="{148EC87D-FF61-40C3-BC83-E33EA818D5AE}"/>
          </ac:picMkLst>
        </pc:picChg>
      </pc:sldChg>
      <pc:sldChg chg="addSp delSp modSp ord">
        <pc:chgData name="TSE, Wing Yi Winnie [SES]" userId="58ab44ba-5d69-47cd-a915-f778a82d4a96" providerId="ADAL" clId="{32FC4112-A823-4AAA-A537-4BA771175526}" dt="2023-02-14T08:35:21.284" v="2620" actId="255"/>
        <pc:sldMkLst>
          <pc:docMk/>
          <pc:sldMk cId="1782541409" sldId="261"/>
        </pc:sldMkLst>
        <pc:spChg chg="add mod">
          <ac:chgData name="TSE, Wing Yi Winnie [SES]" userId="58ab44ba-5d69-47cd-a915-f778a82d4a96" providerId="ADAL" clId="{32FC4112-A823-4AAA-A537-4BA771175526}" dt="2023-02-14T08:35:21.284" v="2620" actId="255"/>
          <ac:spMkLst>
            <pc:docMk/>
            <pc:sldMk cId="1782541409" sldId="261"/>
            <ac:spMk id="7" creationId="{20DC9F1A-E663-48AC-8B75-80CA61E75FCC}"/>
          </ac:spMkLst>
        </pc:spChg>
        <pc:graphicFrameChg chg="add del">
          <ac:chgData name="TSE, Wing Yi Winnie [SES]" userId="58ab44ba-5d69-47cd-a915-f778a82d4a96" providerId="ADAL" clId="{32FC4112-A823-4AAA-A537-4BA771175526}" dt="2023-02-13T04:00:40.147" v="1075"/>
          <ac:graphicFrameMkLst>
            <pc:docMk/>
            <pc:sldMk cId="1782541409" sldId="261"/>
            <ac:graphicFrameMk id="5" creationId="{36FB4388-A1E2-41D3-A14A-799A8E17D6C5}"/>
          </ac:graphicFrameMkLst>
        </pc:graphicFrameChg>
        <pc:graphicFrameChg chg="mod modGraphic">
          <ac:chgData name="TSE, Wing Yi Winnie [SES]" userId="58ab44ba-5d69-47cd-a915-f778a82d4a96" providerId="ADAL" clId="{32FC4112-A823-4AAA-A537-4BA771175526}" dt="2023-02-14T08:35:17.692" v="2619" actId="14734"/>
          <ac:graphicFrameMkLst>
            <pc:docMk/>
            <pc:sldMk cId="1782541409" sldId="261"/>
            <ac:graphicFrameMk id="6" creationId="{1524CB84-534F-4F95-A034-0FB8AD9BF63A}"/>
          </ac:graphicFrameMkLst>
        </pc:graphicFrameChg>
      </pc:sldChg>
      <pc:sldChg chg="addSp modSp ord">
        <pc:chgData name="TSE, Wing Yi Winnie [SES]" userId="58ab44ba-5d69-47cd-a915-f778a82d4a96" providerId="ADAL" clId="{32FC4112-A823-4AAA-A537-4BA771175526}" dt="2023-02-14T06:24:45.219" v="1794"/>
        <pc:sldMkLst>
          <pc:docMk/>
          <pc:sldMk cId="1627199876" sldId="262"/>
        </pc:sldMkLst>
        <pc:spChg chg="mod">
          <ac:chgData name="TSE, Wing Yi Winnie [SES]" userId="58ab44ba-5d69-47cd-a915-f778a82d4a96" providerId="ADAL" clId="{32FC4112-A823-4AAA-A537-4BA771175526}" dt="2023-02-10T08:34:57.367" v="670" actId="1076"/>
          <ac:spMkLst>
            <pc:docMk/>
            <pc:sldMk cId="1627199876" sldId="262"/>
            <ac:spMk id="4" creationId="{00000000-0000-0000-0000-000000000000}"/>
          </ac:spMkLst>
        </pc:spChg>
        <pc:picChg chg="add mod">
          <ac:chgData name="TSE, Wing Yi Winnie [SES]" userId="58ab44ba-5d69-47cd-a915-f778a82d4a96" providerId="ADAL" clId="{32FC4112-A823-4AAA-A537-4BA771175526}" dt="2023-02-10T08:34:27.863" v="669" actId="1076"/>
          <ac:picMkLst>
            <pc:docMk/>
            <pc:sldMk cId="1627199876" sldId="262"/>
            <ac:picMk id="6" creationId="{AAC3479F-4DC7-406E-BB57-5A15C0D2728A}"/>
          </ac:picMkLst>
        </pc:picChg>
      </pc:sldChg>
      <pc:sldChg chg="modSp">
        <pc:chgData name="TSE, Wing Yi Winnie [SES]" userId="58ab44ba-5d69-47cd-a915-f778a82d4a96" providerId="ADAL" clId="{32FC4112-A823-4AAA-A537-4BA771175526}" dt="2023-02-14T08:04:23.211" v="2401" actId="1076"/>
        <pc:sldMkLst>
          <pc:docMk/>
          <pc:sldMk cId="1871446131" sldId="263"/>
        </pc:sldMkLst>
        <pc:spChg chg="mod">
          <ac:chgData name="TSE, Wing Yi Winnie [SES]" userId="58ab44ba-5d69-47cd-a915-f778a82d4a96" providerId="ADAL" clId="{32FC4112-A823-4AAA-A537-4BA771175526}" dt="2023-02-14T08:04:23.211" v="2401" actId="1076"/>
          <ac:spMkLst>
            <pc:docMk/>
            <pc:sldMk cId="1871446131" sldId="263"/>
            <ac:spMk id="4" creationId="{00000000-0000-0000-0000-000000000000}"/>
          </ac:spMkLst>
        </pc:spChg>
        <pc:spChg chg="mod">
          <ac:chgData name="TSE, Wing Yi Winnie [SES]" userId="58ab44ba-5d69-47cd-a915-f778a82d4a96" providerId="ADAL" clId="{32FC4112-A823-4AAA-A537-4BA771175526}" dt="2023-02-13T05:39:30.815" v="1180" actId="12"/>
          <ac:spMkLst>
            <pc:docMk/>
            <pc:sldMk cId="1871446131" sldId="263"/>
            <ac:spMk id="6" creationId="{ADADCC89-121E-4B6D-BBE0-40C1B8D19E70}"/>
          </ac:spMkLst>
        </pc:spChg>
        <pc:picChg chg="mod">
          <ac:chgData name="TSE, Wing Yi Winnie [SES]" userId="58ab44ba-5d69-47cd-a915-f778a82d4a96" providerId="ADAL" clId="{32FC4112-A823-4AAA-A537-4BA771175526}" dt="2023-02-10T08:16:21.507" v="377" actId="1076"/>
          <ac:picMkLst>
            <pc:docMk/>
            <pc:sldMk cId="1871446131" sldId="263"/>
            <ac:picMk id="3" creationId="{00000000-0000-0000-0000-000000000000}"/>
          </ac:picMkLst>
        </pc:picChg>
      </pc:sldChg>
      <pc:sldChg chg="addSp delSp modSp add">
        <pc:chgData name="TSE, Wing Yi Winnie [SES]" userId="58ab44ba-5d69-47cd-a915-f778a82d4a96" providerId="ADAL" clId="{32FC4112-A823-4AAA-A537-4BA771175526}" dt="2023-02-10T06:53:46.162" v="102" actId="1076"/>
        <pc:sldMkLst>
          <pc:docMk/>
          <pc:sldMk cId="167365920" sldId="264"/>
        </pc:sldMkLst>
        <pc:spChg chg="add mod">
          <ac:chgData name="TSE, Wing Yi Winnie [SES]" userId="58ab44ba-5d69-47cd-a915-f778a82d4a96" providerId="ADAL" clId="{32FC4112-A823-4AAA-A537-4BA771175526}" dt="2023-02-10T06:52:48.435" v="97" actId="20577"/>
          <ac:spMkLst>
            <pc:docMk/>
            <pc:sldMk cId="167365920" sldId="264"/>
            <ac:spMk id="6" creationId="{5A72884B-3B63-424F-9797-D146A934BEC0}"/>
          </ac:spMkLst>
        </pc:spChg>
        <pc:picChg chg="del">
          <ac:chgData name="TSE, Wing Yi Winnie [SES]" userId="58ab44ba-5d69-47cd-a915-f778a82d4a96" providerId="ADAL" clId="{32FC4112-A823-4AAA-A537-4BA771175526}" dt="2023-02-10T06:53:40.987" v="99" actId="478"/>
          <ac:picMkLst>
            <pc:docMk/>
            <pc:sldMk cId="167365920" sldId="264"/>
            <ac:picMk id="5" creationId="{C16A8F4F-D49F-413C-9922-B1A9673C5EC0}"/>
          </ac:picMkLst>
        </pc:picChg>
        <pc:picChg chg="add mod">
          <ac:chgData name="TSE, Wing Yi Winnie [SES]" userId="58ab44ba-5d69-47cd-a915-f778a82d4a96" providerId="ADAL" clId="{32FC4112-A823-4AAA-A537-4BA771175526}" dt="2023-02-10T06:53:46.162" v="102" actId="1076"/>
          <ac:picMkLst>
            <pc:docMk/>
            <pc:sldMk cId="167365920" sldId="264"/>
            <ac:picMk id="7" creationId="{960B069D-6D7C-4AE4-A7F0-B45F8184ACF6}"/>
          </ac:picMkLst>
        </pc:picChg>
      </pc:sldChg>
      <pc:sldChg chg="addSp delSp modSp add ord">
        <pc:chgData name="TSE, Wing Yi Winnie [SES]" userId="58ab44ba-5d69-47cd-a915-f778a82d4a96" providerId="ADAL" clId="{32FC4112-A823-4AAA-A537-4BA771175526}" dt="2023-02-14T03:05:48.866" v="1634" actId="1076"/>
        <pc:sldMkLst>
          <pc:docMk/>
          <pc:sldMk cId="400860285" sldId="265"/>
        </pc:sldMkLst>
        <pc:spChg chg="mod">
          <ac:chgData name="TSE, Wing Yi Winnie [SES]" userId="58ab44ba-5d69-47cd-a915-f778a82d4a96" providerId="ADAL" clId="{32FC4112-A823-4AAA-A537-4BA771175526}" dt="2023-02-10T06:54:32.828" v="121" actId="6549"/>
          <ac:spMkLst>
            <pc:docMk/>
            <pc:sldMk cId="400860285" sldId="265"/>
            <ac:spMk id="6" creationId="{5A72884B-3B63-424F-9797-D146A934BEC0}"/>
          </ac:spMkLst>
        </pc:spChg>
        <pc:picChg chg="add mod">
          <ac:chgData name="TSE, Wing Yi Winnie [SES]" userId="58ab44ba-5d69-47cd-a915-f778a82d4a96" providerId="ADAL" clId="{32FC4112-A823-4AAA-A537-4BA771175526}" dt="2023-02-14T03:05:48.866" v="1634" actId="1076"/>
          <ac:picMkLst>
            <pc:docMk/>
            <pc:sldMk cId="400860285" sldId="265"/>
            <ac:picMk id="5" creationId="{88B4284C-847B-4BAA-A51E-CFCACEBB7E46}"/>
          </ac:picMkLst>
        </pc:picChg>
        <pc:picChg chg="del">
          <ac:chgData name="TSE, Wing Yi Winnie [SES]" userId="58ab44ba-5d69-47cd-a915-f778a82d4a96" providerId="ADAL" clId="{32FC4112-A823-4AAA-A537-4BA771175526}" dt="2023-02-10T06:54:14.540" v="104" actId="478"/>
          <ac:picMkLst>
            <pc:docMk/>
            <pc:sldMk cId="400860285" sldId="265"/>
            <ac:picMk id="7" creationId="{960B069D-6D7C-4AE4-A7F0-B45F8184ACF6}"/>
          </ac:picMkLst>
        </pc:picChg>
      </pc:sldChg>
      <pc:sldChg chg="addSp delSp modSp add">
        <pc:chgData name="TSE, Wing Yi Winnie [SES]" userId="58ab44ba-5d69-47cd-a915-f778a82d4a96" providerId="ADAL" clId="{32FC4112-A823-4AAA-A537-4BA771175526}" dt="2023-02-14T08:34:36.516" v="2614" actId="1076"/>
        <pc:sldMkLst>
          <pc:docMk/>
          <pc:sldMk cId="3578634161" sldId="266"/>
        </pc:sldMkLst>
        <pc:spChg chg="add mod">
          <ac:chgData name="TSE, Wing Yi Winnie [SES]" userId="58ab44ba-5d69-47cd-a915-f778a82d4a96" providerId="ADAL" clId="{32FC4112-A823-4AAA-A537-4BA771175526}" dt="2023-02-13T03:56:11.933" v="1010" actId="1076"/>
          <ac:spMkLst>
            <pc:docMk/>
            <pc:sldMk cId="3578634161" sldId="266"/>
            <ac:spMk id="8" creationId="{3D63FD3E-6233-4220-9771-96E78432521E}"/>
          </ac:spMkLst>
        </pc:spChg>
        <pc:spChg chg="add del mod">
          <ac:chgData name="TSE, Wing Yi Winnie [SES]" userId="58ab44ba-5d69-47cd-a915-f778a82d4a96" providerId="ADAL" clId="{32FC4112-A823-4AAA-A537-4BA771175526}" dt="2023-02-14T08:34:36.516" v="2614" actId="1076"/>
          <ac:spMkLst>
            <pc:docMk/>
            <pc:sldMk cId="3578634161" sldId="266"/>
            <ac:spMk id="9" creationId="{D6333A8E-7F0D-41FD-ACFC-10CC84AEF8F6}"/>
          </ac:spMkLst>
        </pc:spChg>
        <pc:picChg chg="del">
          <ac:chgData name="TSE, Wing Yi Winnie [SES]" userId="58ab44ba-5d69-47cd-a915-f778a82d4a96" providerId="ADAL" clId="{32FC4112-A823-4AAA-A537-4BA771175526}" dt="2023-02-10T08:21:18.083" v="382" actId="478"/>
          <ac:picMkLst>
            <pc:docMk/>
            <pc:sldMk cId="3578634161" sldId="266"/>
            <ac:picMk id="6" creationId="{AAC3479F-4DC7-406E-BB57-5A15C0D2728A}"/>
          </ac:picMkLst>
        </pc:picChg>
        <pc:picChg chg="add mod">
          <ac:chgData name="TSE, Wing Yi Winnie [SES]" userId="58ab44ba-5d69-47cd-a915-f778a82d4a96" providerId="ADAL" clId="{32FC4112-A823-4AAA-A537-4BA771175526}" dt="2023-02-13T03:58:24.605" v="1046" actId="1076"/>
          <ac:picMkLst>
            <pc:docMk/>
            <pc:sldMk cId="3578634161" sldId="266"/>
            <ac:picMk id="7" creationId="{F817F42C-808F-46AE-8871-B57495E9C332}"/>
          </ac:picMkLst>
        </pc:picChg>
      </pc:sldChg>
      <pc:sldChg chg="addSp delSp modSp add">
        <pc:chgData name="TSE, Wing Yi Winnie [SES]" userId="58ab44ba-5d69-47cd-a915-f778a82d4a96" providerId="ADAL" clId="{32FC4112-A823-4AAA-A537-4BA771175526}" dt="2023-02-13T03:59:37.669" v="1061" actId="1076"/>
        <pc:sldMkLst>
          <pc:docMk/>
          <pc:sldMk cId="2987877284" sldId="267"/>
        </pc:sldMkLst>
        <pc:spChg chg="mod">
          <ac:chgData name="TSE, Wing Yi Winnie [SES]" userId="58ab44ba-5d69-47cd-a915-f778a82d4a96" providerId="ADAL" clId="{32FC4112-A823-4AAA-A537-4BA771175526}" dt="2023-02-13T03:50:47.828" v="716" actId="1076"/>
          <ac:spMkLst>
            <pc:docMk/>
            <pc:sldMk cId="2987877284" sldId="267"/>
            <ac:spMk id="8" creationId="{3D63FD3E-6233-4220-9771-96E78432521E}"/>
          </ac:spMkLst>
        </pc:spChg>
        <pc:spChg chg="add mod">
          <ac:chgData name="TSE, Wing Yi Winnie [SES]" userId="58ab44ba-5d69-47cd-a915-f778a82d4a96" providerId="ADAL" clId="{32FC4112-A823-4AAA-A537-4BA771175526}" dt="2023-02-13T03:50:39.317" v="715" actId="1076"/>
          <ac:spMkLst>
            <pc:docMk/>
            <pc:sldMk cId="2987877284" sldId="267"/>
            <ac:spMk id="15" creationId="{4150762C-AFBC-4D1E-B165-E122C86143D7}"/>
          </ac:spMkLst>
        </pc:spChg>
        <pc:spChg chg="add mod">
          <ac:chgData name="TSE, Wing Yi Winnie [SES]" userId="58ab44ba-5d69-47cd-a915-f778a82d4a96" providerId="ADAL" clId="{32FC4112-A823-4AAA-A537-4BA771175526}" dt="2023-02-13T03:59:37.669" v="1061" actId="1076"/>
          <ac:spMkLst>
            <pc:docMk/>
            <pc:sldMk cId="2987877284" sldId="267"/>
            <ac:spMk id="16" creationId="{A37D64B9-24B8-4DC3-A61F-94AB4C5ACF7A}"/>
          </ac:spMkLst>
        </pc:spChg>
        <pc:spChg chg="add mod">
          <ac:chgData name="TSE, Wing Yi Winnie [SES]" userId="58ab44ba-5d69-47cd-a915-f778a82d4a96" providerId="ADAL" clId="{32FC4112-A823-4AAA-A537-4BA771175526}" dt="2023-02-13T03:50:39.317" v="715" actId="1076"/>
          <ac:spMkLst>
            <pc:docMk/>
            <pc:sldMk cId="2987877284" sldId="267"/>
            <ac:spMk id="17" creationId="{ABE22F7F-3BB1-499B-A124-201551780254}"/>
          </ac:spMkLst>
        </pc:spChg>
        <pc:spChg chg="add mod">
          <ac:chgData name="TSE, Wing Yi Winnie [SES]" userId="58ab44ba-5d69-47cd-a915-f778a82d4a96" providerId="ADAL" clId="{32FC4112-A823-4AAA-A537-4BA771175526}" dt="2023-02-13T03:50:39.317" v="715" actId="1076"/>
          <ac:spMkLst>
            <pc:docMk/>
            <pc:sldMk cId="2987877284" sldId="267"/>
            <ac:spMk id="18" creationId="{4A3F59F5-C5DF-45A1-AE32-AD81690130D3}"/>
          </ac:spMkLst>
        </pc:spChg>
        <pc:picChg chg="add mod">
          <ac:chgData name="TSE, Wing Yi Winnie [SES]" userId="58ab44ba-5d69-47cd-a915-f778a82d4a96" providerId="ADAL" clId="{32FC4112-A823-4AAA-A537-4BA771175526}" dt="2023-02-13T03:50:39.317" v="715" actId="1076"/>
          <ac:picMkLst>
            <pc:docMk/>
            <pc:sldMk cId="2987877284" sldId="267"/>
            <ac:picMk id="6" creationId="{BB29440B-D051-4CC8-A596-117303802943}"/>
          </ac:picMkLst>
        </pc:picChg>
        <pc:picChg chg="del">
          <ac:chgData name="TSE, Wing Yi Winnie [SES]" userId="58ab44ba-5d69-47cd-a915-f778a82d4a96" providerId="ADAL" clId="{32FC4112-A823-4AAA-A537-4BA771175526}" dt="2023-02-10T08:22:56.990" v="417" actId="478"/>
          <ac:picMkLst>
            <pc:docMk/>
            <pc:sldMk cId="2987877284" sldId="267"/>
            <ac:picMk id="7" creationId="{F817F42C-808F-46AE-8871-B57495E9C332}"/>
          </ac:picMkLst>
        </pc:picChg>
        <pc:picChg chg="add mod">
          <ac:chgData name="TSE, Wing Yi Winnie [SES]" userId="58ab44ba-5d69-47cd-a915-f778a82d4a96" providerId="ADAL" clId="{32FC4112-A823-4AAA-A537-4BA771175526}" dt="2023-02-13T03:50:39.317" v="715" actId="1076"/>
          <ac:picMkLst>
            <pc:docMk/>
            <pc:sldMk cId="2987877284" sldId="267"/>
            <ac:picMk id="10" creationId="{BFDE3202-4E85-4EB1-AA7D-C54CA49AAC1D}"/>
          </ac:picMkLst>
        </pc:picChg>
        <pc:picChg chg="add del mod">
          <ac:chgData name="TSE, Wing Yi Winnie [SES]" userId="58ab44ba-5d69-47cd-a915-f778a82d4a96" providerId="ADAL" clId="{32FC4112-A823-4AAA-A537-4BA771175526}" dt="2023-02-10T08:24:34.161" v="473" actId="478"/>
          <ac:picMkLst>
            <pc:docMk/>
            <pc:sldMk cId="2987877284" sldId="267"/>
            <ac:picMk id="12" creationId="{C1D60271-1C4B-4299-9CC6-4B0FA4381BCE}"/>
          </ac:picMkLst>
        </pc:picChg>
        <pc:picChg chg="add mod">
          <ac:chgData name="TSE, Wing Yi Winnie [SES]" userId="58ab44ba-5d69-47cd-a915-f778a82d4a96" providerId="ADAL" clId="{32FC4112-A823-4AAA-A537-4BA771175526}" dt="2023-02-13T03:50:39.317" v="715" actId="1076"/>
          <ac:picMkLst>
            <pc:docMk/>
            <pc:sldMk cId="2987877284" sldId="267"/>
            <ac:picMk id="14" creationId="{F2764943-BF51-4C1D-A763-11AE4B353AA2}"/>
          </ac:picMkLst>
        </pc:picChg>
        <pc:picChg chg="add mod modCrop">
          <ac:chgData name="TSE, Wing Yi Winnie [SES]" userId="58ab44ba-5d69-47cd-a915-f778a82d4a96" providerId="ADAL" clId="{32FC4112-A823-4AAA-A537-4BA771175526}" dt="2023-02-13T03:50:17.359" v="713" actId="732"/>
          <ac:picMkLst>
            <pc:docMk/>
            <pc:sldMk cId="2987877284" sldId="267"/>
            <ac:picMk id="19" creationId="{468251E4-9E9C-42BC-899D-D803D9DDB06C}"/>
          </ac:picMkLst>
        </pc:picChg>
        <pc:picChg chg="add mod">
          <ac:chgData name="TSE, Wing Yi Winnie [SES]" userId="58ab44ba-5d69-47cd-a915-f778a82d4a96" providerId="ADAL" clId="{32FC4112-A823-4AAA-A537-4BA771175526}" dt="2023-02-13T03:50:47.828" v="716" actId="1076"/>
          <ac:picMkLst>
            <pc:docMk/>
            <pc:sldMk cId="2987877284" sldId="267"/>
            <ac:picMk id="20" creationId="{5738660A-DD5E-46BB-9175-05652CBEC4DC}"/>
          </ac:picMkLst>
        </pc:picChg>
        <pc:picChg chg="add del">
          <ac:chgData name="TSE, Wing Yi Winnie [SES]" userId="58ab44ba-5d69-47cd-a915-f778a82d4a96" providerId="ADAL" clId="{32FC4112-A823-4AAA-A537-4BA771175526}" dt="2023-02-10T08:28:52.392" v="568" actId="478"/>
          <ac:picMkLst>
            <pc:docMk/>
            <pc:sldMk cId="2987877284" sldId="267"/>
            <ac:picMk id="21" creationId="{96F74C49-BC51-4679-A4CC-4D7A4CF184D9}"/>
          </ac:picMkLst>
        </pc:picChg>
        <pc:picChg chg="add mod">
          <ac:chgData name="TSE, Wing Yi Winnie [SES]" userId="58ab44ba-5d69-47cd-a915-f778a82d4a96" providerId="ADAL" clId="{32FC4112-A823-4AAA-A537-4BA771175526}" dt="2023-02-13T03:50:39.317" v="715" actId="1076"/>
          <ac:picMkLst>
            <pc:docMk/>
            <pc:sldMk cId="2987877284" sldId="267"/>
            <ac:picMk id="22" creationId="{7090B00B-3A4C-4E72-A3A5-2D1024037F15}"/>
          </ac:picMkLst>
        </pc:picChg>
        <pc:picChg chg="add del mod">
          <ac:chgData name="TSE, Wing Yi Winnie [SES]" userId="58ab44ba-5d69-47cd-a915-f778a82d4a96" providerId="ADAL" clId="{32FC4112-A823-4AAA-A537-4BA771175526}" dt="2023-02-10T08:29:42.681" v="589"/>
          <ac:picMkLst>
            <pc:docMk/>
            <pc:sldMk cId="2987877284" sldId="267"/>
            <ac:picMk id="23" creationId="{013459EB-3F26-4353-A273-89A020CA84E5}"/>
          </ac:picMkLst>
        </pc:picChg>
      </pc:sldChg>
      <pc:sldChg chg="addSp delSp modSp add ord">
        <pc:chgData name="TSE, Wing Yi Winnie [SES]" userId="58ab44ba-5d69-47cd-a915-f778a82d4a96" providerId="ADAL" clId="{32FC4112-A823-4AAA-A537-4BA771175526}" dt="2023-02-14T06:38:18.037" v="1968" actId="20577"/>
        <pc:sldMkLst>
          <pc:docMk/>
          <pc:sldMk cId="1912548074" sldId="268"/>
        </pc:sldMkLst>
        <pc:spChg chg="mod">
          <ac:chgData name="TSE, Wing Yi Winnie [SES]" userId="58ab44ba-5d69-47cd-a915-f778a82d4a96" providerId="ADAL" clId="{32FC4112-A823-4AAA-A537-4BA771175526}" dt="2023-02-13T06:03:10.420" v="1215" actId="20577"/>
          <ac:spMkLst>
            <pc:docMk/>
            <pc:sldMk cId="1912548074" sldId="268"/>
            <ac:spMk id="4" creationId="{00000000-0000-0000-0000-000000000000}"/>
          </ac:spMkLst>
        </pc:spChg>
        <pc:spChg chg="add mod">
          <ac:chgData name="TSE, Wing Yi Winnie [SES]" userId="58ab44ba-5d69-47cd-a915-f778a82d4a96" providerId="ADAL" clId="{32FC4112-A823-4AAA-A537-4BA771175526}" dt="2023-02-14T06:28:44.298" v="1916" actId="1076"/>
          <ac:spMkLst>
            <pc:docMk/>
            <pc:sldMk cId="1912548074" sldId="268"/>
            <ac:spMk id="6" creationId="{70519760-5765-4235-B833-BCFD4728226E}"/>
          </ac:spMkLst>
        </pc:spChg>
        <pc:spChg chg="add mod">
          <ac:chgData name="TSE, Wing Yi Winnie [SES]" userId="58ab44ba-5d69-47cd-a915-f778a82d4a96" providerId="ADAL" clId="{32FC4112-A823-4AAA-A537-4BA771175526}" dt="2023-02-14T06:38:18.037" v="1968" actId="20577"/>
          <ac:spMkLst>
            <pc:docMk/>
            <pc:sldMk cId="1912548074" sldId="268"/>
            <ac:spMk id="8" creationId="{406B674B-81B7-4AB4-8390-77F2C144E520}"/>
          </ac:spMkLst>
        </pc:spChg>
        <pc:graphicFrameChg chg="add del mod">
          <ac:chgData name="TSE, Wing Yi Winnie [SES]" userId="58ab44ba-5d69-47cd-a915-f778a82d4a96" providerId="ADAL" clId="{32FC4112-A823-4AAA-A537-4BA771175526}" dt="2023-02-14T02:32:46.853" v="1424" actId="478"/>
          <ac:graphicFrameMkLst>
            <pc:docMk/>
            <pc:sldMk cId="1912548074" sldId="268"/>
            <ac:graphicFrameMk id="5" creationId="{65110E72-9009-4BAE-BF64-8627B20B9B15}"/>
          </ac:graphicFrameMkLst>
        </pc:graphicFrameChg>
        <pc:picChg chg="del">
          <ac:chgData name="TSE, Wing Yi Winnie [SES]" userId="58ab44ba-5d69-47cd-a915-f778a82d4a96" providerId="ADAL" clId="{32FC4112-A823-4AAA-A537-4BA771175526}" dt="2023-02-13T06:02:45.686" v="1189" actId="478"/>
          <ac:picMkLst>
            <pc:docMk/>
            <pc:sldMk cId="1912548074" sldId="268"/>
            <ac:picMk id="6" creationId="{AAC3479F-4DC7-406E-BB57-5A15C0D2728A}"/>
          </ac:picMkLst>
        </pc:picChg>
        <pc:picChg chg="add mod">
          <ac:chgData name="TSE, Wing Yi Winnie [SES]" userId="58ab44ba-5d69-47cd-a915-f778a82d4a96" providerId="ADAL" clId="{32FC4112-A823-4AAA-A537-4BA771175526}" dt="2023-02-14T06:27:36.445" v="1810" actId="1076"/>
          <ac:picMkLst>
            <pc:docMk/>
            <pc:sldMk cId="1912548074" sldId="268"/>
            <ac:picMk id="7" creationId="{55179F6C-6592-46F2-86FD-C981A1B2B36E}"/>
          </ac:picMkLst>
        </pc:picChg>
        <pc:picChg chg="add del mod modCrop">
          <ac:chgData name="TSE, Wing Yi Winnie [SES]" userId="58ab44ba-5d69-47cd-a915-f778a82d4a96" providerId="ADAL" clId="{32FC4112-A823-4AAA-A537-4BA771175526}" dt="2023-02-14T03:26:00.569" v="1765" actId="478"/>
          <ac:picMkLst>
            <pc:docMk/>
            <pc:sldMk cId="1912548074" sldId="268"/>
            <ac:picMk id="9" creationId="{AB471E57-71BF-4073-91EE-E8DBFF828B1C}"/>
          </ac:picMkLst>
        </pc:picChg>
      </pc:sldChg>
      <pc:sldChg chg="addSp delSp modSp add ord">
        <pc:chgData name="TSE, Wing Yi Winnie [SES]" userId="58ab44ba-5d69-47cd-a915-f778a82d4a96" providerId="ADAL" clId="{32FC4112-A823-4AAA-A537-4BA771175526}" dt="2023-02-14T06:37:57.815" v="1962" actId="1076"/>
        <pc:sldMkLst>
          <pc:docMk/>
          <pc:sldMk cId="3095957506" sldId="269"/>
        </pc:sldMkLst>
        <pc:spChg chg="mod">
          <ac:chgData name="TSE, Wing Yi Winnie [SES]" userId="58ab44ba-5d69-47cd-a915-f778a82d4a96" providerId="ADAL" clId="{32FC4112-A823-4AAA-A537-4BA771175526}" dt="2023-02-13T06:03:20.360" v="1218" actId="20577"/>
          <ac:spMkLst>
            <pc:docMk/>
            <pc:sldMk cId="3095957506" sldId="269"/>
            <ac:spMk id="4" creationId="{00000000-0000-0000-0000-000000000000}"/>
          </ac:spMkLst>
        </pc:spChg>
        <pc:spChg chg="add del mod">
          <ac:chgData name="TSE, Wing Yi Winnie [SES]" userId="58ab44ba-5d69-47cd-a915-f778a82d4a96" providerId="ADAL" clId="{32FC4112-A823-4AAA-A537-4BA771175526}" dt="2023-02-14T06:37:50.757" v="1960" actId="478"/>
          <ac:spMkLst>
            <pc:docMk/>
            <pc:sldMk cId="3095957506" sldId="269"/>
            <ac:spMk id="5" creationId="{AE6A4755-78F4-444A-8F16-03E827A7678E}"/>
          </ac:spMkLst>
        </pc:spChg>
        <pc:spChg chg="add del">
          <ac:chgData name="TSE, Wing Yi Winnie [SES]" userId="58ab44ba-5d69-47cd-a915-f778a82d4a96" providerId="ADAL" clId="{32FC4112-A823-4AAA-A537-4BA771175526}" dt="2023-02-13T06:35:12.723" v="1234"/>
          <ac:spMkLst>
            <pc:docMk/>
            <pc:sldMk cId="3095957506" sldId="269"/>
            <ac:spMk id="5" creationId="{DAE05D4C-296C-4B13-A9EF-E6D7327BEF38}"/>
          </ac:spMkLst>
        </pc:spChg>
        <pc:spChg chg="add mod">
          <ac:chgData name="TSE, Wing Yi Winnie [SES]" userId="58ab44ba-5d69-47cd-a915-f778a82d4a96" providerId="ADAL" clId="{32FC4112-A823-4AAA-A537-4BA771175526}" dt="2023-02-14T06:37:57.815" v="1962" actId="1076"/>
          <ac:spMkLst>
            <pc:docMk/>
            <pc:sldMk cId="3095957506" sldId="269"/>
            <ac:spMk id="7" creationId="{5F960906-A4AF-43F0-9960-2AB4B3ED7F54}"/>
          </ac:spMkLst>
        </pc:spChg>
        <pc:picChg chg="add mod">
          <ac:chgData name="TSE, Wing Yi Winnie [SES]" userId="58ab44ba-5d69-47cd-a915-f778a82d4a96" providerId="ADAL" clId="{32FC4112-A823-4AAA-A537-4BA771175526}" dt="2023-02-14T03:03:14.417" v="1632" actId="1076"/>
          <ac:picMkLst>
            <pc:docMk/>
            <pc:sldMk cId="3095957506" sldId="269"/>
            <ac:picMk id="6" creationId="{E7C0A915-EA94-4877-955D-A5D9F34DD778}"/>
          </ac:picMkLst>
        </pc:picChg>
      </pc:sldChg>
      <pc:sldChg chg="addSp modSp add ord">
        <pc:chgData name="TSE, Wing Yi Winnie [SES]" userId="58ab44ba-5d69-47cd-a915-f778a82d4a96" providerId="ADAL" clId="{32FC4112-A823-4AAA-A537-4BA771175526}" dt="2023-02-14T08:19:09.194" v="2435" actId="20577"/>
        <pc:sldMkLst>
          <pc:docMk/>
          <pc:sldMk cId="3632175576" sldId="270"/>
        </pc:sldMkLst>
        <pc:spChg chg="mod">
          <ac:chgData name="TSE, Wing Yi Winnie [SES]" userId="58ab44ba-5d69-47cd-a915-f778a82d4a96" providerId="ADAL" clId="{32FC4112-A823-4AAA-A537-4BA771175526}" dt="2023-02-13T06:34:51.219" v="1232" actId="313"/>
          <ac:spMkLst>
            <pc:docMk/>
            <pc:sldMk cId="3632175576" sldId="270"/>
            <ac:spMk id="4" creationId="{00000000-0000-0000-0000-000000000000}"/>
          </ac:spMkLst>
        </pc:spChg>
        <pc:spChg chg="add mod">
          <ac:chgData name="TSE, Wing Yi Winnie [SES]" userId="58ab44ba-5d69-47cd-a915-f778a82d4a96" providerId="ADAL" clId="{32FC4112-A823-4AAA-A537-4BA771175526}" dt="2023-02-14T08:19:09.194" v="2435" actId="20577"/>
          <ac:spMkLst>
            <pc:docMk/>
            <pc:sldMk cId="3632175576" sldId="270"/>
            <ac:spMk id="5" creationId="{5BE48E7E-43C0-44D4-94E5-C76355080273}"/>
          </ac:spMkLst>
        </pc:spChg>
      </pc:sldChg>
      <pc:sldChg chg="addSp delSp modSp add ord">
        <pc:chgData name="TSE, Wing Yi Winnie [SES]" userId="58ab44ba-5d69-47cd-a915-f778a82d4a96" providerId="ADAL" clId="{32FC4112-A823-4AAA-A537-4BA771175526}" dt="2023-02-14T08:40:44.724" v="2669" actId="1076"/>
        <pc:sldMkLst>
          <pc:docMk/>
          <pc:sldMk cId="3876686571" sldId="271"/>
        </pc:sldMkLst>
        <pc:spChg chg="mod">
          <ac:chgData name="TSE, Wing Yi Winnie [SES]" userId="58ab44ba-5d69-47cd-a915-f778a82d4a96" providerId="ADAL" clId="{32FC4112-A823-4AAA-A537-4BA771175526}" dt="2023-02-14T08:40:40.577" v="2668" actId="20577"/>
          <ac:spMkLst>
            <pc:docMk/>
            <pc:sldMk cId="3876686571" sldId="271"/>
            <ac:spMk id="5" creationId="{5BE48E7E-43C0-44D4-94E5-C76355080273}"/>
          </ac:spMkLst>
        </pc:spChg>
        <pc:spChg chg="add mod">
          <ac:chgData name="TSE, Wing Yi Winnie [SES]" userId="58ab44ba-5d69-47cd-a915-f778a82d4a96" providerId="ADAL" clId="{32FC4112-A823-4AAA-A537-4BA771175526}" dt="2023-02-14T08:40:44.724" v="2669" actId="1076"/>
          <ac:spMkLst>
            <pc:docMk/>
            <pc:sldMk cId="3876686571" sldId="271"/>
            <ac:spMk id="7" creationId="{098200A4-A6F0-495C-AC94-D2978F555C0E}"/>
          </ac:spMkLst>
        </pc:spChg>
        <pc:picChg chg="add del mod">
          <ac:chgData name="TSE, Wing Yi Winnie [SES]" userId="58ab44ba-5d69-47cd-a915-f778a82d4a96" providerId="ADAL" clId="{32FC4112-A823-4AAA-A537-4BA771175526}" dt="2023-02-14T08:32:55.421" v="2610" actId="478"/>
          <ac:picMkLst>
            <pc:docMk/>
            <pc:sldMk cId="3876686571" sldId="271"/>
            <ac:picMk id="6" creationId="{2F49E711-C722-4982-A3F2-5188FA321C56}"/>
          </ac:picMkLst>
        </pc:picChg>
        <pc:picChg chg="add mod">
          <ac:chgData name="TSE, Wing Yi Winnie [SES]" userId="58ab44ba-5d69-47cd-a915-f778a82d4a96" providerId="ADAL" clId="{32FC4112-A823-4AAA-A537-4BA771175526}" dt="2023-02-14T08:33:44.772" v="2612" actId="1076"/>
          <ac:picMkLst>
            <pc:docMk/>
            <pc:sldMk cId="3876686571" sldId="271"/>
            <ac:picMk id="8" creationId="{018C8419-8272-4786-A8BD-7C74F541ADAC}"/>
          </ac:picMkLst>
        </pc:picChg>
      </pc:sldChg>
      <pc:sldChg chg="addSp delSp modSp add mod ord">
        <pc:chgData name="TSE, Wing Yi Winnie [SES]" userId="58ab44ba-5d69-47cd-a915-f778a82d4a96" providerId="ADAL" clId="{32FC4112-A823-4AAA-A537-4BA771175526}" dt="2023-02-14T08:24:57.443" v="2541"/>
        <pc:sldMkLst>
          <pc:docMk/>
          <pc:sldMk cId="945985031" sldId="272"/>
        </pc:sldMkLst>
        <pc:spChg chg="mod">
          <ac:chgData name="TSE, Wing Yi Winnie [SES]" userId="58ab44ba-5d69-47cd-a915-f778a82d4a96" providerId="ADAL" clId="{32FC4112-A823-4AAA-A537-4BA771175526}" dt="2023-02-14T08:17:14.407" v="2428" actId="1076"/>
          <ac:spMkLst>
            <pc:docMk/>
            <pc:sldMk cId="945985031" sldId="272"/>
            <ac:spMk id="4" creationId="{00000000-0000-0000-0000-000000000000}"/>
          </ac:spMkLst>
        </pc:spChg>
        <pc:spChg chg="del">
          <ac:chgData name="TSE, Wing Yi Winnie [SES]" userId="58ab44ba-5d69-47cd-a915-f778a82d4a96" providerId="ADAL" clId="{32FC4112-A823-4AAA-A537-4BA771175526}" dt="2023-02-14T02:51:23.232" v="1469" actId="478"/>
          <ac:spMkLst>
            <pc:docMk/>
            <pc:sldMk cId="945985031" sldId="272"/>
            <ac:spMk id="7" creationId="{20DC9F1A-E663-48AC-8B75-80CA61E75FCC}"/>
          </ac:spMkLst>
        </pc:spChg>
        <pc:spChg chg="add del mod">
          <ac:chgData name="TSE, Wing Yi Winnie [SES]" userId="58ab44ba-5d69-47cd-a915-f778a82d4a96" providerId="ADAL" clId="{32FC4112-A823-4AAA-A537-4BA771175526}" dt="2023-02-14T08:21:28.044" v="2456" actId="478"/>
          <ac:spMkLst>
            <pc:docMk/>
            <pc:sldMk cId="945985031" sldId="272"/>
            <ac:spMk id="7" creationId="{540A5F91-FE8B-48C4-BEF9-938D2095E201}"/>
          </ac:spMkLst>
        </pc:spChg>
        <pc:spChg chg="add del mod">
          <ac:chgData name="TSE, Wing Yi Winnie [SES]" userId="58ab44ba-5d69-47cd-a915-f778a82d4a96" providerId="ADAL" clId="{32FC4112-A823-4AAA-A537-4BA771175526}" dt="2023-02-14T08:21:29.962" v="2457" actId="478"/>
          <ac:spMkLst>
            <pc:docMk/>
            <pc:sldMk cId="945985031" sldId="272"/>
            <ac:spMk id="10" creationId="{29060DA6-A168-49BF-B97B-646B582A784C}"/>
          </ac:spMkLst>
        </pc:spChg>
        <pc:spChg chg="add del mod">
          <ac:chgData name="TSE, Wing Yi Winnie [SES]" userId="58ab44ba-5d69-47cd-a915-f778a82d4a96" providerId="ADAL" clId="{32FC4112-A823-4AAA-A537-4BA771175526}" dt="2023-02-14T08:21:31.443" v="2458" actId="478"/>
          <ac:spMkLst>
            <pc:docMk/>
            <pc:sldMk cId="945985031" sldId="272"/>
            <ac:spMk id="11" creationId="{59E0DCF9-B794-4B3D-82F6-12CE7702C593}"/>
          </ac:spMkLst>
        </pc:spChg>
        <pc:spChg chg="add del mod">
          <ac:chgData name="TSE, Wing Yi Winnie [SES]" userId="58ab44ba-5d69-47cd-a915-f778a82d4a96" providerId="ADAL" clId="{32FC4112-A823-4AAA-A537-4BA771175526}" dt="2023-02-14T08:21:33.957" v="2460" actId="478"/>
          <ac:spMkLst>
            <pc:docMk/>
            <pc:sldMk cId="945985031" sldId="272"/>
            <ac:spMk id="12" creationId="{9828970B-9499-4D41-9B6A-792E1F9BA3B8}"/>
          </ac:spMkLst>
        </pc:spChg>
        <pc:spChg chg="add del">
          <ac:chgData name="TSE, Wing Yi Winnie [SES]" userId="58ab44ba-5d69-47cd-a915-f778a82d4a96" providerId="ADAL" clId="{32FC4112-A823-4AAA-A537-4BA771175526}" dt="2023-02-14T08:21:32.788" v="2459" actId="478"/>
          <ac:spMkLst>
            <pc:docMk/>
            <pc:sldMk cId="945985031" sldId="272"/>
            <ac:spMk id="13" creationId="{6829225F-07CD-4894-A146-52F2AFECB121}"/>
          </ac:spMkLst>
        </pc:spChg>
        <pc:spChg chg="add del mod">
          <ac:chgData name="TSE, Wing Yi Winnie [SES]" userId="58ab44ba-5d69-47cd-a915-f778a82d4a96" providerId="ADAL" clId="{32FC4112-A823-4AAA-A537-4BA771175526}" dt="2023-02-14T08:24:57.443" v="2541"/>
          <ac:spMkLst>
            <pc:docMk/>
            <pc:sldMk cId="945985031" sldId="272"/>
            <ac:spMk id="14" creationId="{7BAA462C-B75F-410C-BA40-E2D0C9A3529A}"/>
          </ac:spMkLst>
        </pc:spChg>
        <pc:graphicFrameChg chg="add del mod">
          <ac:chgData name="TSE, Wing Yi Winnie [SES]" userId="58ab44ba-5d69-47cd-a915-f778a82d4a96" providerId="ADAL" clId="{32FC4112-A823-4AAA-A537-4BA771175526}" dt="2023-02-14T08:18:30.823" v="2432" actId="478"/>
          <ac:graphicFrameMkLst>
            <pc:docMk/>
            <pc:sldMk cId="945985031" sldId="272"/>
            <ac:graphicFrameMk id="5" creationId="{FD259040-5775-48ED-85B2-CE1C9B3F8141}"/>
          </ac:graphicFrameMkLst>
        </pc:graphicFrameChg>
        <pc:graphicFrameChg chg="mod modGraphic">
          <ac:chgData name="TSE, Wing Yi Winnie [SES]" userId="58ab44ba-5d69-47cd-a915-f778a82d4a96" providerId="ADAL" clId="{32FC4112-A823-4AAA-A537-4BA771175526}" dt="2023-02-14T08:23:39.513" v="2534" actId="20577"/>
          <ac:graphicFrameMkLst>
            <pc:docMk/>
            <pc:sldMk cId="945985031" sldId="272"/>
            <ac:graphicFrameMk id="6" creationId="{1524CB84-534F-4F95-A034-0FB8AD9BF63A}"/>
          </ac:graphicFrameMkLst>
        </pc:graphicFrameChg>
        <pc:graphicFrameChg chg="add del mod modGraphic">
          <ac:chgData name="TSE, Wing Yi Winnie [SES]" userId="58ab44ba-5d69-47cd-a915-f778a82d4a96" providerId="ADAL" clId="{32FC4112-A823-4AAA-A537-4BA771175526}" dt="2023-02-14T08:22:44.607" v="2479" actId="478"/>
          <ac:graphicFrameMkLst>
            <pc:docMk/>
            <pc:sldMk cId="945985031" sldId="272"/>
            <ac:graphicFrameMk id="8" creationId="{A25AD11D-EBD4-49E7-9490-BB21D4251247}"/>
          </ac:graphicFrameMkLst>
        </pc:graphicFrameChg>
        <pc:graphicFrameChg chg="add mod">
          <ac:chgData name="TSE, Wing Yi Winnie [SES]" userId="58ab44ba-5d69-47cd-a915-f778a82d4a96" providerId="ADAL" clId="{32FC4112-A823-4AAA-A537-4BA771175526}" dt="2023-02-14T02:59:25.417" v="1620" actId="1076"/>
          <ac:graphicFrameMkLst>
            <pc:docMk/>
            <pc:sldMk cId="945985031" sldId="272"/>
            <ac:graphicFrameMk id="9" creationId="{50F051FC-BFF6-431E-A3DE-B996B6B32CCF}"/>
          </ac:graphicFrameMkLst>
        </pc:graphicFrameChg>
      </pc:sldChg>
      <pc:sldChg chg="addSp delSp modSp add del mod setBg">
        <pc:chgData name="TSE, Wing Yi Winnie [SES]" userId="58ab44ba-5d69-47cd-a915-f778a82d4a96" providerId="ADAL" clId="{32FC4112-A823-4AAA-A537-4BA771175526}" dt="2023-02-14T08:26:28.220" v="2560" actId="2696"/>
        <pc:sldMkLst>
          <pc:docMk/>
          <pc:sldMk cId="1510048585" sldId="273"/>
        </pc:sldMkLst>
        <pc:graphicFrameChg chg="mod modGraphic">
          <ac:chgData name="TSE, Wing Yi Winnie [SES]" userId="58ab44ba-5d69-47cd-a915-f778a82d4a96" providerId="ADAL" clId="{32FC4112-A823-4AAA-A537-4BA771175526}" dt="2023-02-14T07:20:17.634" v="2341" actId="14734"/>
          <ac:graphicFrameMkLst>
            <pc:docMk/>
            <pc:sldMk cId="1510048585" sldId="273"/>
            <ac:graphicFrameMk id="6" creationId="{1524CB84-534F-4F95-A034-0FB8AD9BF63A}"/>
          </ac:graphicFrameMkLst>
        </pc:graphicFrameChg>
        <pc:graphicFrameChg chg="add mod">
          <ac:chgData name="TSE, Wing Yi Winnie [SES]" userId="58ab44ba-5d69-47cd-a915-f778a82d4a96" providerId="ADAL" clId="{32FC4112-A823-4AAA-A537-4BA771175526}" dt="2023-02-14T03:09:14.619" v="1686"/>
          <ac:graphicFrameMkLst>
            <pc:docMk/>
            <pc:sldMk cId="1510048585" sldId="273"/>
            <ac:graphicFrameMk id="8" creationId="{99B2078D-3D3D-4D01-A2C8-5BF9DD64268C}"/>
          </ac:graphicFrameMkLst>
        </pc:graphicFrameChg>
        <pc:graphicFrameChg chg="del">
          <ac:chgData name="TSE, Wing Yi Winnie [SES]" userId="58ab44ba-5d69-47cd-a915-f778a82d4a96" providerId="ADAL" clId="{32FC4112-A823-4AAA-A537-4BA771175526}" dt="2023-02-14T03:06:53.855" v="1661" actId="478"/>
          <ac:graphicFrameMkLst>
            <pc:docMk/>
            <pc:sldMk cId="1510048585" sldId="273"/>
            <ac:graphicFrameMk id="9" creationId="{50F051FC-BFF6-431E-A3DE-B996B6B32CCF}"/>
          </ac:graphicFrameMkLst>
        </pc:graphicFrameChg>
      </pc:sldChg>
      <pc:sldChg chg="add del setBg">
        <pc:chgData name="TSE, Wing Yi Winnie [SES]" userId="58ab44ba-5d69-47cd-a915-f778a82d4a96" providerId="ADAL" clId="{32FC4112-A823-4AAA-A537-4BA771175526}" dt="2023-02-14T07:24:29.211" v="2344" actId="2696"/>
        <pc:sldMkLst>
          <pc:docMk/>
          <pc:sldMk cId="56921012" sldId="274"/>
        </pc:sldMkLst>
      </pc:sldChg>
      <pc:sldChg chg="addSp delSp modSp add del setBg">
        <pc:chgData name="TSE, Wing Yi Winnie [SES]" userId="58ab44ba-5d69-47cd-a915-f778a82d4a96" providerId="ADAL" clId="{32FC4112-A823-4AAA-A537-4BA771175526}" dt="2023-02-14T08:26:01.792" v="2551" actId="2696"/>
        <pc:sldMkLst>
          <pc:docMk/>
          <pc:sldMk cId="3471152375" sldId="275"/>
        </pc:sldMkLst>
        <pc:spChg chg="mod">
          <ac:chgData name="TSE, Wing Yi Winnie [SES]" userId="58ab44ba-5d69-47cd-a915-f778a82d4a96" providerId="ADAL" clId="{32FC4112-A823-4AAA-A537-4BA771175526}" dt="2023-02-14T03:25:49.812" v="1762" actId="1076"/>
          <ac:spMkLst>
            <pc:docMk/>
            <pc:sldMk cId="3471152375" sldId="275"/>
            <ac:spMk id="5" creationId="{A4775199-E8E6-4396-8CA2-2730D08DCB09}"/>
          </ac:spMkLst>
        </pc:spChg>
        <pc:spChg chg="mod">
          <ac:chgData name="TSE, Wing Yi Winnie [SES]" userId="58ab44ba-5d69-47cd-a915-f778a82d4a96" providerId="ADAL" clId="{32FC4112-A823-4AAA-A537-4BA771175526}" dt="2023-02-14T03:25:57.060" v="1764" actId="1076"/>
          <ac:spMkLst>
            <pc:docMk/>
            <pc:sldMk cId="3471152375" sldId="275"/>
            <ac:spMk id="7" creationId="{82FD229F-3386-4CD4-ACEC-EB228FFD5114}"/>
          </ac:spMkLst>
        </pc:spChg>
        <pc:spChg chg="del">
          <ac:chgData name="TSE, Wing Yi Winnie [SES]" userId="58ab44ba-5d69-47cd-a915-f778a82d4a96" providerId="ADAL" clId="{32FC4112-A823-4AAA-A537-4BA771175526}" dt="2023-02-14T03:17:31.100" v="1746" actId="478"/>
          <ac:spMkLst>
            <pc:docMk/>
            <pc:sldMk cId="3471152375" sldId="275"/>
            <ac:spMk id="10" creationId="{4241106B-763D-4B9A-B118-CCC193F76BE2}"/>
          </ac:spMkLst>
        </pc:spChg>
        <pc:picChg chg="del">
          <ac:chgData name="TSE, Wing Yi Winnie [SES]" userId="58ab44ba-5d69-47cd-a915-f778a82d4a96" providerId="ADAL" clId="{32FC4112-A823-4AAA-A537-4BA771175526}" dt="2023-02-14T03:17:31.477" v="1747" actId="478"/>
          <ac:picMkLst>
            <pc:docMk/>
            <pc:sldMk cId="3471152375" sldId="275"/>
            <ac:picMk id="6" creationId="{B075C19B-D8F9-4AE4-A5DC-E54F2FB19D91}"/>
          </ac:picMkLst>
        </pc:picChg>
        <pc:picChg chg="add mod modCrop">
          <ac:chgData name="TSE, Wing Yi Winnie [SES]" userId="58ab44ba-5d69-47cd-a915-f778a82d4a96" providerId="ADAL" clId="{32FC4112-A823-4AAA-A537-4BA771175526}" dt="2023-02-14T03:25:45.957" v="1761" actId="1076"/>
          <ac:picMkLst>
            <pc:docMk/>
            <pc:sldMk cId="3471152375" sldId="275"/>
            <ac:picMk id="9" creationId="{6E489161-15A5-47AF-A970-CCBEC2F88676}"/>
          </ac:picMkLst>
        </pc:picChg>
        <pc:picChg chg="add del mod">
          <ac:chgData name="TSE, Wing Yi Winnie [SES]" userId="58ab44ba-5d69-47cd-a915-f778a82d4a96" providerId="ADAL" clId="{32FC4112-A823-4AAA-A537-4BA771175526}" dt="2023-02-14T03:15:12.690" v="1702" actId="478"/>
          <ac:picMkLst>
            <pc:docMk/>
            <pc:sldMk cId="3471152375" sldId="275"/>
            <ac:picMk id="11" creationId="{717D0317-50AC-4152-BF88-41A605953DAA}"/>
          </ac:picMkLst>
        </pc:picChg>
        <pc:picChg chg="del">
          <ac:chgData name="TSE, Wing Yi Winnie [SES]" userId="58ab44ba-5d69-47cd-a915-f778a82d4a96" providerId="ADAL" clId="{32FC4112-A823-4AAA-A537-4BA771175526}" dt="2023-02-14T03:10:15.840" v="1695" actId="478"/>
          <ac:picMkLst>
            <pc:docMk/>
            <pc:sldMk cId="3471152375" sldId="275"/>
            <ac:picMk id="13" creationId="{E785D0E8-E3B1-4144-A5AF-E6841A731448}"/>
          </ac:picMkLst>
        </pc:picChg>
        <pc:picChg chg="add mod modCrop">
          <ac:chgData name="TSE, Wing Yi Winnie [SES]" userId="58ab44ba-5d69-47cd-a915-f778a82d4a96" providerId="ADAL" clId="{32FC4112-A823-4AAA-A537-4BA771175526}" dt="2023-02-14T03:25:52.860" v="1763" actId="1076"/>
          <ac:picMkLst>
            <pc:docMk/>
            <pc:sldMk cId="3471152375" sldId="275"/>
            <ac:picMk id="14" creationId="{8D48458B-5163-4A8B-921D-E01EDEBD037A}"/>
          </ac:picMkLst>
        </pc:picChg>
        <pc:picChg chg="del">
          <ac:chgData name="TSE, Wing Yi Winnie [SES]" userId="58ab44ba-5d69-47cd-a915-f778a82d4a96" providerId="ADAL" clId="{32FC4112-A823-4AAA-A537-4BA771175526}" dt="2023-02-14T03:17:29.699" v="1745" actId="478"/>
          <ac:picMkLst>
            <pc:docMk/>
            <pc:sldMk cId="3471152375" sldId="275"/>
            <ac:picMk id="16" creationId="{A37BA479-BFBB-4065-B8FF-BB8D7704B42C}"/>
          </ac:picMkLst>
        </pc:picChg>
      </pc:sldChg>
      <pc:sldChg chg="modSp add del ord">
        <pc:chgData name="TSE, Wing Yi Winnie [SES]" userId="58ab44ba-5d69-47cd-a915-f778a82d4a96" providerId="ADAL" clId="{32FC4112-A823-4AAA-A537-4BA771175526}" dt="2023-02-14T07:30:30.505" v="2397" actId="2696"/>
        <pc:sldMkLst>
          <pc:docMk/>
          <pc:sldMk cId="215853160" sldId="276"/>
        </pc:sldMkLst>
        <pc:spChg chg="mod">
          <ac:chgData name="TSE, Wing Yi Winnie [SES]" userId="58ab44ba-5d69-47cd-a915-f778a82d4a96" providerId="ADAL" clId="{32FC4112-A823-4AAA-A537-4BA771175526}" dt="2023-02-14T07:29:57.546" v="2396" actId="20577"/>
          <ac:spMkLst>
            <pc:docMk/>
            <pc:sldMk cId="215853160" sldId="276"/>
            <ac:spMk id="5" creationId="{5BE48E7E-43C0-44D4-94E5-C76355080273}"/>
          </ac:spMkLst>
        </pc:spChg>
      </pc:sldChg>
      <pc:sldChg chg="modSp add del ord">
        <pc:chgData name="TSE, Wing Yi Winnie [SES]" userId="58ab44ba-5d69-47cd-a915-f778a82d4a96" providerId="ADAL" clId="{32FC4112-A823-4AAA-A537-4BA771175526}" dt="2023-02-14T03:39:56.717" v="1772" actId="2696"/>
        <pc:sldMkLst>
          <pc:docMk/>
          <pc:sldMk cId="1776753093" sldId="276"/>
        </pc:sldMkLst>
        <pc:graphicFrameChg chg="modGraphic">
          <ac:chgData name="TSE, Wing Yi Winnie [SES]" userId="58ab44ba-5d69-47cd-a915-f778a82d4a96" providerId="ADAL" clId="{32FC4112-A823-4AAA-A537-4BA771175526}" dt="2023-02-14T03:26:24.184" v="1771" actId="6549"/>
          <ac:graphicFrameMkLst>
            <pc:docMk/>
            <pc:sldMk cId="1776753093" sldId="276"/>
            <ac:graphicFrameMk id="6" creationId="{1524CB84-534F-4F95-A034-0FB8AD9BF63A}"/>
          </ac:graphicFrameMkLst>
        </pc:graphicFrameChg>
      </pc:sldChg>
      <pc:sldChg chg="addSp delSp add ord">
        <pc:chgData name="TSE, Wing Yi Winnie [SES]" userId="58ab44ba-5d69-47cd-a915-f778a82d4a96" providerId="ADAL" clId="{32FC4112-A823-4AAA-A537-4BA771175526}" dt="2023-02-14T08:25:58.567" v="2550"/>
        <pc:sldMkLst>
          <pc:docMk/>
          <pc:sldMk cId="3913160310" sldId="276"/>
        </pc:sldMkLst>
        <pc:spChg chg="del">
          <ac:chgData name="TSE, Wing Yi Winnie [SES]" userId="58ab44ba-5d69-47cd-a915-f778a82d4a96" providerId="ADAL" clId="{32FC4112-A823-4AAA-A537-4BA771175526}" dt="2023-02-14T08:25:47.538" v="2546" actId="478"/>
          <ac:spMkLst>
            <pc:docMk/>
            <pc:sldMk cId="3913160310" sldId="276"/>
            <ac:spMk id="4" creationId="{00000000-0000-0000-0000-000000000000}"/>
          </ac:spMkLst>
        </pc:spChg>
        <pc:spChg chg="del">
          <ac:chgData name="TSE, Wing Yi Winnie [SES]" userId="58ab44ba-5d69-47cd-a915-f778a82d4a96" providerId="ADAL" clId="{32FC4112-A823-4AAA-A537-4BA771175526}" dt="2023-02-14T08:25:57.595" v="2549" actId="478"/>
          <ac:spMkLst>
            <pc:docMk/>
            <pc:sldMk cId="3913160310" sldId="276"/>
            <ac:spMk id="7" creationId="{20DC9F1A-E663-48AC-8B75-80CA61E75FCC}"/>
          </ac:spMkLst>
        </pc:spChg>
        <pc:spChg chg="add del">
          <ac:chgData name="TSE, Wing Yi Winnie [SES]" userId="58ab44ba-5d69-47cd-a915-f778a82d4a96" providerId="ADAL" clId="{32FC4112-A823-4AAA-A537-4BA771175526}" dt="2023-02-14T08:25:44.052" v="2545"/>
          <ac:spMkLst>
            <pc:docMk/>
            <pc:sldMk cId="3913160310" sldId="276"/>
            <ac:spMk id="8" creationId="{128CAC29-0197-41FB-876D-20607E9761D8}"/>
          </ac:spMkLst>
        </pc:spChg>
        <pc:spChg chg="add">
          <ac:chgData name="TSE, Wing Yi Winnie [SES]" userId="58ab44ba-5d69-47cd-a915-f778a82d4a96" providerId="ADAL" clId="{32FC4112-A823-4AAA-A537-4BA771175526}" dt="2023-02-14T08:25:47.796" v="2547"/>
          <ac:spMkLst>
            <pc:docMk/>
            <pc:sldMk cId="3913160310" sldId="276"/>
            <ac:spMk id="9" creationId="{C79DC28E-01CA-4310-9943-6B6C28551D91}"/>
          </ac:spMkLst>
        </pc:spChg>
        <pc:spChg chg="add">
          <ac:chgData name="TSE, Wing Yi Winnie [SES]" userId="58ab44ba-5d69-47cd-a915-f778a82d4a96" providerId="ADAL" clId="{32FC4112-A823-4AAA-A537-4BA771175526}" dt="2023-02-14T08:25:58.567" v="2550"/>
          <ac:spMkLst>
            <pc:docMk/>
            <pc:sldMk cId="3913160310" sldId="276"/>
            <ac:spMk id="10" creationId="{52BAE906-03DA-4D49-946D-711FF76D8637}"/>
          </ac:spMkLst>
        </pc:spChg>
        <pc:spChg chg="add">
          <ac:chgData name="TSE, Wing Yi Winnie [SES]" userId="58ab44ba-5d69-47cd-a915-f778a82d4a96" providerId="ADAL" clId="{32FC4112-A823-4AAA-A537-4BA771175526}" dt="2023-02-14T08:25:58.567" v="2550"/>
          <ac:spMkLst>
            <pc:docMk/>
            <pc:sldMk cId="3913160310" sldId="276"/>
            <ac:spMk id="11" creationId="{080CE222-E82A-4481-8B71-F620D511FF1D}"/>
          </ac:spMkLst>
        </pc:spChg>
        <pc:graphicFrameChg chg="del">
          <ac:chgData name="TSE, Wing Yi Winnie [SES]" userId="58ab44ba-5d69-47cd-a915-f778a82d4a96" providerId="ADAL" clId="{32FC4112-A823-4AAA-A537-4BA771175526}" dt="2023-02-14T08:25:56.518" v="2548" actId="478"/>
          <ac:graphicFrameMkLst>
            <pc:docMk/>
            <pc:sldMk cId="3913160310" sldId="276"/>
            <ac:graphicFrameMk id="6" creationId="{1524CB84-534F-4F95-A034-0FB8AD9BF63A}"/>
          </ac:graphicFrameMkLst>
        </pc:graphicFrameChg>
        <pc:picChg chg="add">
          <ac:chgData name="TSE, Wing Yi Winnie [SES]" userId="58ab44ba-5d69-47cd-a915-f778a82d4a96" providerId="ADAL" clId="{32FC4112-A823-4AAA-A537-4BA771175526}" dt="2023-02-14T08:25:58.567" v="2550"/>
          <ac:picMkLst>
            <pc:docMk/>
            <pc:sldMk cId="3913160310" sldId="276"/>
            <ac:picMk id="12" creationId="{F91C20FF-97E4-454D-A378-60368AA5C4C1}"/>
          </ac:picMkLst>
        </pc:picChg>
        <pc:picChg chg="add">
          <ac:chgData name="TSE, Wing Yi Winnie [SES]" userId="58ab44ba-5d69-47cd-a915-f778a82d4a96" providerId="ADAL" clId="{32FC4112-A823-4AAA-A537-4BA771175526}" dt="2023-02-14T08:25:58.567" v="2550"/>
          <ac:picMkLst>
            <pc:docMk/>
            <pc:sldMk cId="3913160310" sldId="276"/>
            <ac:picMk id="13" creationId="{34E8EA63-FA3B-4ACD-AD13-D986D23BAFAB}"/>
          </ac:picMkLst>
        </pc:picChg>
      </pc:sldChg>
      <pc:sldChg chg="addSp delSp modSp add ord">
        <pc:chgData name="TSE, Wing Yi Winnie [SES]" userId="58ab44ba-5d69-47cd-a915-f778a82d4a96" providerId="ADAL" clId="{32FC4112-A823-4AAA-A537-4BA771175526}" dt="2023-02-14T08:40:25.236" v="2667" actId="1076"/>
        <pc:sldMkLst>
          <pc:docMk/>
          <pc:sldMk cId="3900062683" sldId="277"/>
        </pc:sldMkLst>
        <pc:spChg chg="mod">
          <ac:chgData name="TSE, Wing Yi Winnie [SES]" userId="58ab44ba-5d69-47cd-a915-f778a82d4a96" providerId="ADAL" clId="{32FC4112-A823-4AAA-A537-4BA771175526}" dt="2023-02-14T08:40:25.236" v="2667" actId="1076"/>
          <ac:spMkLst>
            <pc:docMk/>
            <pc:sldMk cId="3900062683" sldId="277"/>
            <ac:spMk id="10" creationId="{52BAE906-03DA-4D49-946D-711FF76D8637}"/>
          </ac:spMkLst>
        </pc:spChg>
        <pc:spChg chg="mod">
          <ac:chgData name="TSE, Wing Yi Winnie [SES]" userId="58ab44ba-5d69-47cd-a915-f778a82d4a96" providerId="ADAL" clId="{32FC4112-A823-4AAA-A537-4BA771175526}" dt="2023-02-14T08:40:19.220" v="2666" actId="1076"/>
          <ac:spMkLst>
            <pc:docMk/>
            <pc:sldMk cId="3900062683" sldId="277"/>
            <ac:spMk id="11" creationId="{080CE222-E82A-4481-8B71-F620D511FF1D}"/>
          </ac:spMkLst>
        </pc:spChg>
        <pc:picChg chg="add mod">
          <ac:chgData name="TSE, Wing Yi Winnie [SES]" userId="58ab44ba-5d69-47cd-a915-f778a82d4a96" providerId="ADAL" clId="{32FC4112-A823-4AAA-A537-4BA771175526}" dt="2023-02-14T08:40:19.220" v="2666" actId="1076"/>
          <ac:picMkLst>
            <pc:docMk/>
            <pc:sldMk cId="3900062683" sldId="277"/>
            <ac:picMk id="5" creationId="{90D3E061-99EF-4891-B555-CD6DC871EC26}"/>
          </ac:picMkLst>
        </pc:picChg>
        <pc:picChg chg="add mod modCrop">
          <ac:chgData name="TSE, Wing Yi Winnie [SES]" userId="58ab44ba-5d69-47cd-a915-f778a82d4a96" providerId="ADAL" clId="{32FC4112-A823-4AAA-A537-4BA771175526}" dt="2023-02-14T08:40:19.220" v="2666" actId="1076"/>
          <ac:picMkLst>
            <pc:docMk/>
            <pc:sldMk cId="3900062683" sldId="277"/>
            <ac:picMk id="7" creationId="{7EDEBA71-B698-4038-83BF-804CA6A1F1E4}"/>
          </ac:picMkLst>
        </pc:picChg>
        <pc:picChg chg="del">
          <ac:chgData name="TSE, Wing Yi Winnie [SES]" userId="58ab44ba-5d69-47cd-a915-f778a82d4a96" providerId="ADAL" clId="{32FC4112-A823-4AAA-A537-4BA771175526}" dt="2023-02-14T08:38:41.422" v="2627" actId="478"/>
          <ac:picMkLst>
            <pc:docMk/>
            <pc:sldMk cId="3900062683" sldId="277"/>
            <ac:picMk id="12" creationId="{F91C20FF-97E4-454D-A378-60368AA5C4C1}"/>
          </ac:picMkLst>
        </pc:picChg>
        <pc:picChg chg="del">
          <ac:chgData name="TSE, Wing Yi Winnie [SES]" userId="58ab44ba-5d69-47cd-a915-f778a82d4a96" providerId="ADAL" clId="{32FC4112-A823-4AAA-A537-4BA771175526}" dt="2023-02-14T08:38:28.193" v="2621" actId="478"/>
          <ac:picMkLst>
            <pc:docMk/>
            <pc:sldMk cId="3900062683" sldId="277"/>
            <ac:picMk id="13" creationId="{34E8EA63-FA3B-4ACD-AD13-D986D23BAFAB}"/>
          </ac:picMkLst>
        </pc:picChg>
      </pc:sldChg>
      <pc:sldChg chg="addSp delSp modSp add">
        <pc:chgData name="TSE, Wing Yi Winnie [SES]" userId="58ab44ba-5d69-47cd-a915-f778a82d4a96" providerId="ADAL" clId="{32FC4112-A823-4AAA-A537-4BA771175526}" dt="2023-02-14T08:27:09.925" v="2567" actId="1076"/>
        <pc:sldMkLst>
          <pc:docMk/>
          <pc:sldMk cId="993468444" sldId="278"/>
        </pc:sldMkLst>
        <pc:spChg chg="del">
          <ac:chgData name="TSE, Wing Yi Winnie [SES]" userId="58ab44ba-5d69-47cd-a915-f778a82d4a96" providerId="ADAL" clId="{32FC4112-A823-4AAA-A537-4BA771175526}" dt="2023-02-14T08:26:18.378" v="2555" actId="478"/>
          <ac:spMkLst>
            <pc:docMk/>
            <pc:sldMk cId="993468444" sldId="278"/>
            <ac:spMk id="4" creationId="{00000000-0000-0000-0000-000000000000}"/>
          </ac:spMkLst>
        </pc:spChg>
        <pc:spChg chg="del">
          <ac:chgData name="TSE, Wing Yi Winnie [SES]" userId="58ab44ba-5d69-47cd-a915-f778a82d4a96" providerId="ADAL" clId="{32FC4112-A823-4AAA-A537-4BA771175526}" dt="2023-02-14T08:26:20.523" v="2557" actId="478"/>
          <ac:spMkLst>
            <pc:docMk/>
            <pc:sldMk cId="993468444" sldId="278"/>
            <ac:spMk id="6" creationId="{5A72884B-3B63-424F-9797-D146A934BEC0}"/>
          </ac:spMkLst>
        </pc:spChg>
        <pc:spChg chg="add mod">
          <ac:chgData name="TSE, Wing Yi Winnie [SES]" userId="58ab44ba-5d69-47cd-a915-f778a82d4a96" providerId="ADAL" clId="{32FC4112-A823-4AAA-A537-4BA771175526}" dt="2023-02-14T08:27:09.925" v="2567" actId="1076"/>
          <ac:spMkLst>
            <pc:docMk/>
            <pc:sldMk cId="993468444" sldId="278"/>
            <ac:spMk id="7" creationId="{2408DBD8-94EE-4590-A2A3-6E4D25D165FD}"/>
          </ac:spMkLst>
        </pc:spChg>
        <pc:graphicFrameChg chg="add">
          <ac:chgData name="TSE, Wing Yi Winnie [SES]" userId="58ab44ba-5d69-47cd-a915-f778a82d4a96" providerId="ADAL" clId="{32FC4112-A823-4AAA-A537-4BA771175526}" dt="2023-02-14T08:26:25.869" v="2559"/>
          <ac:graphicFrameMkLst>
            <pc:docMk/>
            <pc:sldMk cId="993468444" sldId="278"/>
            <ac:graphicFrameMk id="8" creationId="{78E4C4E1-CEED-4888-B0F7-FD17AB0F2D5E}"/>
          </ac:graphicFrameMkLst>
        </pc:graphicFrameChg>
        <pc:graphicFrameChg chg="add">
          <ac:chgData name="TSE, Wing Yi Winnie [SES]" userId="58ab44ba-5d69-47cd-a915-f778a82d4a96" providerId="ADAL" clId="{32FC4112-A823-4AAA-A537-4BA771175526}" dt="2023-02-14T08:26:25.869" v="2559"/>
          <ac:graphicFrameMkLst>
            <pc:docMk/>
            <pc:sldMk cId="993468444" sldId="278"/>
            <ac:graphicFrameMk id="9" creationId="{C2329C86-8B9F-4658-8B9D-A70223E5FCF6}"/>
          </ac:graphicFrameMkLst>
        </pc:graphicFrameChg>
        <pc:picChg chg="del">
          <ac:chgData name="TSE, Wing Yi Winnie [SES]" userId="58ab44ba-5d69-47cd-a915-f778a82d4a96" providerId="ADAL" clId="{32FC4112-A823-4AAA-A537-4BA771175526}" dt="2023-02-14T08:26:25.512" v="2558" actId="478"/>
          <ac:picMkLst>
            <pc:docMk/>
            <pc:sldMk cId="993468444" sldId="278"/>
            <ac:picMk id="5" creationId="{88B4284C-847B-4BAA-A51E-CFCACEBB7E4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Water Level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工作表1!$A$2:$A$11</c:f>
              <c:strCache>
                <c:ptCount val="10"/>
                <c:pt idx="0">
                  <c:v>10ml</c:v>
                </c:pt>
                <c:pt idx="1">
                  <c:v>20ml</c:v>
                </c:pt>
                <c:pt idx="2">
                  <c:v>30ml</c:v>
                </c:pt>
                <c:pt idx="3">
                  <c:v>40ml</c:v>
                </c:pt>
                <c:pt idx="4">
                  <c:v>50ml</c:v>
                </c:pt>
                <c:pt idx="5">
                  <c:v>70ml</c:v>
                </c:pt>
                <c:pt idx="6">
                  <c:v>90ml</c:v>
                </c:pt>
                <c:pt idx="7">
                  <c:v>110ml</c:v>
                </c:pt>
                <c:pt idx="8">
                  <c:v>130ml</c:v>
                </c:pt>
                <c:pt idx="9">
                  <c:v>150ml</c:v>
                </c:pt>
              </c:strCache>
            </c:str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36</c:v>
                </c:pt>
                <c:pt idx="1">
                  <c:v>49</c:v>
                </c:pt>
                <c:pt idx="2">
                  <c:v>52</c:v>
                </c:pt>
                <c:pt idx="3">
                  <c:v>54</c:v>
                </c:pt>
                <c:pt idx="4">
                  <c:v>75</c:v>
                </c:pt>
                <c:pt idx="5">
                  <c:v>74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B3-43AD-9726-23B32B7C2D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972765199"/>
        <c:axId val="1008670623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工作表1!$C$1</c15:sqref>
                        </c15:formulaRef>
                      </c:ext>
                    </c:extLst>
                    <c:strCache>
                      <c:ptCount val="1"/>
                      <c:pt idx="0">
                        <c:v>欄1</c:v>
                      </c:pt>
                    </c:strCache>
                  </c:strRef>
                </c:tx>
                <c:spPr>
                  <a:ln w="22225" cap="rnd" cmpd="sng" algn="ctr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chemeClr val="accent2"/>
                    </a:solidFill>
                    <a:ln w="9525" cap="flat" cmpd="sng" algn="ctr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工作表1!$A$2:$A$11</c15:sqref>
                        </c15:formulaRef>
                      </c:ext>
                    </c:extLst>
                    <c:strCache>
                      <c:ptCount val="10"/>
                      <c:pt idx="0">
                        <c:v>10ml</c:v>
                      </c:pt>
                      <c:pt idx="1">
                        <c:v>20ml</c:v>
                      </c:pt>
                      <c:pt idx="2">
                        <c:v>30ml</c:v>
                      </c:pt>
                      <c:pt idx="3">
                        <c:v>40ml</c:v>
                      </c:pt>
                      <c:pt idx="4">
                        <c:v>50ml</c:v>
                      </c:pt>
                      <c:pt idx="5">
                        <c:v>70ml</c:v>
                      </c:pt>
                      <c:pt idx="6">
                        <c:v>90ml</c:v>
                      </c:pt>
                      <c:pt idx="7">
                        <c:v>110ml</c:v>
                      </c:pt>
                      <c:pt idx="8">
                        <c:v>130ml</c:v>
                      </c:pt>
                      <c:pt idx="9">
                        <c:v>150ml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工作表1!$C$2:$C$11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BCB3-43AD-9726-23B32B7C2D3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工作表1!$D$1</c15:sqref>
                        </c15:formulaRef>
                      </c:ext>
                    </c:extLst>
                    <c:strCache>
                      <c:ptCount val="1"/>
                      <c:pt idx="0">
                        <c:v>欄2</c:v>
                      </c:pt>
                    </c:strCache>
                  </c:strRef>
                </c:tx>
                <c:spPr>
                  <a:ln w="22225" cap="rnd" cmpd="sng" algn="ctr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chemeClr val="accent3"/>
                    </a:solidFill>
                    <a:ln w="9525" cap="flat" cmpd="sng" algn="ctr">
                      <a:solidFill>
                        <a:schemeClr val="accent3"/>
                      </a:solidFill>
                      <a:round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工作表1!$A$2:$A$11</c15:sqref>
                        </c15:formulaRef>
                      </c:ext>
                    </c:extLst>
                    <c:strCache>
                      <c:ptCount val="10"/>
                      <c:pt idx="0">
                        <c:v>10ml</c:v>
                      </c:pt>
                      <c:pt idx="1">
                        <c:v>20ml</c:v>
                      </c:pt>
                      <c:pt idx="2">
                        <c:v>30ml</c:v>
                      </c:pt>
                      <c:pt idx="3">
                        <c:v>40ml</c:v>
                      </c:pt>
                      <c:pt idx="4">
                        <c:v>50ml</c:v>
                      </c:pt>
                      <c:pt idx="5">
                        <c:v>70ml</c:v>
                      </c:pt>
                      <c:pt idx="6">
                        <c:v>90ml</c:v>
                      </c:pt>
                      <c:pt idx="7">
                        <c:v>110ml</c:v>
                      </c:pt>
                      <c:pt idx="8">
                        <c:v>130ml</c:v>
                      </c:pt>
                      <c:pt idx="9">
                        <c:v>150ml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工作表1!$D$2:$D$11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CB3-43AD-9726-23B32B7C2D3E}"/>
                  </c:ext>
                </c:extLst>
              </c15:ser>
            </c15:filteredLineSeries>
          </c:ext>
        </c:extLst>
      </c:lineChart>
      <c:catAx>
        <c:axId val="97276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670623"/>
        <c:crosses val="autoZero"/>
        <c:auto val="1"/>
        <c:lblAlgn val="ctr"/>
        <c:lblOffset val="100"/>
        <c:noMultiLvlLbl val="0"/>
      </c:catAx>
      <c:valAx>
        <c:axId val="1008670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2765199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Water Level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10ml</c:v>
                </c:pt>
                <c:pt idx="1">
                  <c:v>20ml</c:v>
                </c:pt>
                <c:pt idx="2">
                  <c:v>30ml</c:v>
                </c:pt>
                <c:pt idx="3">
                  <c:v>40ml</c:v>
                </c:pt>
                <c:pt idx="4">
                  <c:v>50ml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16</c:v>
                </c:pt>
                <c:pt idx="1">
                  <c:v>17</c:v>
                </c:pt>
                <c:pt idx="2">
                  <c:v>17</c:v>
                </c:pt>
                <c:pt idx="3">
                  <c:v>15</c:v>
                </c:pt>
                <c:pt idx="4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15-4B8E-86BE-53705A76115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110548495"/>
        <c:axId val="1207295279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工作表1!$C$1</c15:sqref>
                        </c15:formulaRef>
                      </c:ext>
                    </c:extLst>
                    <c:strCache>
                      <c:ptCount val="1"/>
                      <c:pt idx="0">
                        <c:v>數列 2</c:v>
                      </c:pt>
                    </c:strCache>
                  </c:strRef>
                </c:tx>
                <c:spPr>
                  <a:ln w="22225" cap="rnd" cmpd="sng" algn="ctr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工作表1!$A$2:$A$6</c15:sqref>
                        </c15:formulaRef>
                      </c:ext>
                    </c:extLst>
                    <c:strCache>
                      <c:ptCount val="5"/>
                      <c:pt idx="0">
                        <c:v>10ml</c:v>
                      </c:pt>
                      <c:pt idx="1">
                        <c:v>20ml</c:v>
                      </c:pt>
                      <c:pt idx="2">
                        <c:v>30ml</c:v>
                      </c:pt>
                      <c:pt idx="3">
                        <c:v>40ml</c:v>
                      </c:pt>
                      <c:pt idx="4">
                        <c:v>50ml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工作表1!$C$2:$C$6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ED15-4B8E-86BE-53705A76115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工作表1!$D$1</c15:sqref>
                        </c15:formulaRef>
                      </c:ext>
                    </c:extLst>
                    <c:strCache>
                      <c:ptCount val="1"/>
                      <c:pt idx="0">
                        <c:v>數列 3</c:v>
                      </c:pt>
                    </c:strCache>
                  </c:strRef>
                </c:tx>
                <c:spPr>
                  <a:ln w="22225" cap="rnd" cmpd="sng" algn="ctr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工作表1!$A$2:$A$6</c15:sqref>
                        </c15:formulaRef>
                      </c:ext>
                    </c:extLst>
                    <c:strCache>
                      <c:ptCount val="5"/>
                      <c:pt idx="0">
                        <c:v>10ml</c:v>
                      </c:pt>
                      <c:pt idx="1">
                        <c:v>20ml</c:v>
                      </c:pt>
                      <c:pt idx="2">
                        <c:v>30ml</c:v>
                      </c:pt>
                      <c:pt idx="3">
                        <c:v>40ml</c:v>
                      </c:pt>
                      <c:pt idx="4">
                        <c:v>50ml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D15-4B8E-86BE-53705A76115C}"/>
                  </c:ext>
                </c:extLst>
              </c15:ser>
            </c15:filteredLineSeries>
          </c:ext>
        </c:extLst>
      </c:lineChart>
      <c:catAx>
        <c:axId val="111054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295279"/>
        <c:crosses val="autoZero"/>
        <c:auto val="1"/>
        <c:lblAlgn val="ctr"/>
        <c:lblOffset val="100"/>
        <c:noMultiLvlLbl val="0"/>
      </c:catAx>
      <c:valAx>
        <c:axId val="1207295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0548495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4C728-6797-4538-A170-EA3AD81EC1DE}" type="datetimeFigureOut">
              <a:rPr lang="zh-TW" altLang="en-US" smtClean="0"/>
              <a:t>2023/3/8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E8A5-1C4D-4D09-972F-1F38F031D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52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>
                <a:solidFill>
                  <a:srgbClr val="E6EFFF"/>
                </a:solidFill>
                <a:latin typeface="ABeeZee"/>
              </a:rPr>
              <a:t>Cold Insulation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E8A5-1C4D-4D09-972F-1F38F031D7D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4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turbidimeter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E8A5-1C4D-4D09-972F-1F38F031D7D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427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E8A5-1C4D-4D09-972F-1F38F031D7D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9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E8A5-1C4D-4D09-972F-1F38F031D7D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233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E8A5-1C4D-4D09-972F-1F38F031D7D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41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*</a:t>
            </a:r>
            <a:r>
              <a:rPr lang="zh-TW" altLang="en-US" dirty="0"/>
              <a:t>not that accurate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E8A5-1C4D-4D09-972F-1F38F031D7D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221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E8A5-1C4D-4D09-972F-1F38F031D7D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302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https://randomnerdtutorials.com/complete-guide-for-ultrasonic-sensor-hc-sr04/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E8A5-1C4D-4D09-972F-1F38F031D7D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658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E8A5-1C4D-4D09-972F-1F38F031D7D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78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57225" y="5335781"/>
            <a:ext cx="13589622" cy="2930834"/>
            <a:chOff x="0" y="0"/>
            <a:chExt cx="4957531" cy="10691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7531" cy="1069176"/>
            </a:xfrm>
            <a:custGeom>
              <a:avLst/>
              <a:gdLst/>
              <a:ahLst/>
              <a:cxnLst/>
              <a:rect l="l" t="t" r="r" b="b"/>
              <a:pathLst>
                <a:path w="4957531" h="1069176">
                  <a:moveTo>
                    <a:pt x="0" y="0"/>
                  </a:moveTo>
                  <a:lnTo>
                    <a:pt x="4957531" y="0"/>
                  </a:lnTo>
                  <a:lnTo>
                    <a:pt x="4957531" y="1069176"/>
                  </a:lnTo>
                  <a:lnTo>
                    <a:pt x="0" y="1069176"/>
                  </a:lnTo>
                  <a:close/>
                </a:path>
              </a:pathLst>
            </a:custGeom>
            <a:solidFill>
              <a:srgbClr val="566E96"/>
            </a:solidFill>
          </p:spPr>
          <p:txBody>
            <a:bodyPr/>
            <a:lstStyle/>
            <a:p>
              <a:endParaRPr lang="zh-TW" altLang="en-US" dirty="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99910">
            <a:off x="15278129" y="4513689"/>
            <a:ext cx="1337437" cy="12596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66445">
            <a:off x="2176799" y="8070163"/>
            <a:ext cx="360854" cy="392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66445">
            <a:off x="1754993" y="8515614"/>
            <a:ext cx="180427" cy="1964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270906" y="8498098"/>
            <a:ext cx="3017094" cy="213467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5766" y="1900956"/>
            <a:ext cx="17936468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The Education University of Hong Kong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2022-2023 Quality Education Fund Thematic Network - Tertiary Institutes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STEM Project Team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42205" y="5400907"/>
            <a:ext cx="13203591" cy="1998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dirty="0">
                <a:solidFill>
                  <a:srgbClr val="E6EFFF"/>
                </a:solidFill>
                <a:latin typeface="ABeeZee"/>
              </a:rPr>
              <a:t>SCHOOL: </a:t>
            </a:r>
            <a:r>
              <a:rPr lang="en-US" altLang="zh-TW" sz="4000" dirty="0">
                <a:solidFill>
                  <a:srgbClr val="E6EFFF"/>
                </a:solidFill>
                <a:latin typeface="ABeeZee"/>
              </a:rPr>
              <a:t>Sha Tin Methodist Primary School (P.3)</a:t>
            </a:r>
            <a:endParaRPr lang="en-US" sz="3799" dirty="0">
              <a:solidFill>
                <a:srgbClr val="E6EFFF"/>
              </a:solidFill>
              <a:latin typeface="ABeeZee"/>
            </a:endParaRPr>
          </a:p>
          <a:p>
            <a:pPr>
              <a:lnSpc>
                <a:spcPts val="5319"/>
              </a:lnSpc>
            </a:pPr>
            <a:endParaRPr lang="en-US" sz="3799" dirty="0">
              <a:solidFill>
                <a:srgbClr val="E6EFFF"/>
              </a:solidFill>
              <a:latin typeface="ABeeZee"/>
            </a:endParaRPr>
          </a:p>
          <a:p>
            <a:pPr>
              <a:lnSpc>
                <a:spcPts val="5319"/>
              </a:lnSpc>
            </a:pPr>
            <a:r>
              <a:rPr lang="en-US" sz="3799" dirty="0">
                <a:solidFill>
                  <a:srgbClr val="E6EFFF"/>
                </a:solidFill>
                <a:latin typeface="ABeeZee"/>
              </a:rPr>
              <a:t>TOPIC: C</a:t>
            </a:r>
            <a:r>
              <a:rPr lang="en-US" altLang="zh-TW" sz="3799" dirty="0">
                <a:solidFill>
                  <a:srgbClr val="E6EFFF"/>
                </a:solidFill>
                <a:latin typeface="ABeeZee"/>
              </a:rPr>
              <a:t>old Insulation Test</a:t>
            </a:r>
            <a:endParaRPr lang="en-US" sz="3799" dirty="0">
              <a:solidFill>
                <a:srgbClr val="E6EFFF"/>
              </a:solidFill>
              <a:latin typeface="ABeeZe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C79DC28E-01CA-4310-9943-6B6C28551D91}"/>
              </a:ext>
            </a:extLst>
          </p:cNvPr>
          <p:cNvSpPr txBox="1"/>
          <p:nvPr/>
        </p:nvSpPr>
        <p:spPr>
          <a:xfrm>
            <a:off x="3848100" y="704513"/>
            <a:ext cx="10591800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Experiment material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2BAE906-03DA-4D49-946D-711FF76D8637}"/>
              </a:ext>
            </a:extLst>
          </p:cNvPr>
          <p:cNvSpPr txBox="1"/>
          <p:nvPr/>
        </p:nvSpPr>
        <p:spPr>
          <a:xfrm>
            <a:off x="3557480" y="8070732"/>
            <a:ext cx="4117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/>
              <a:t>Micro:bit</a:t>
            </a:r>
            <a:r>
              <a:rPr lang="en-US" altLang="zh-TW" sz="2000" dirty="0"/>
              <a:t>, IoT board and water sensor</a:t>
            </a:r>
            <a:endParaRPr lang="zh-TW" altLang="en-US" sz="2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80CE222-E82A-4481-8B71-F620D511FF1D}"/>
              </a:ext>
            </a:extLst>
          </p:cNvPr>
          <p:cNvSpPr/>
          <p:nvPr/>
        </p:nvSpPr>
        <p:spPr>
          <a:xfrm>
            <a:off x="11342623" y="8070732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Ice, funnel and cup</a:t>
            </a:r>
            <a:endParaRPr lang="zh-TW" altLang="en-US" sz="2000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91C20FF-97E4-454D-A378-60368AA5C4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9"/>
          <a:stretch/>
        </p:blipFill>
        <p:spPr>
          <a:xfrm>
            <a:off x="3115777" y="2804971"/>
            <a:ext cx="5000625" cy="51054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4E8EA63-FA3B-4ACD-AD13-D986D23BAF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16778" r="19142" b="10523"/>
          <a:stretch/>
        </p:blipFill>
        <p:spPr>
          <a:xfrm>
            <a:off x="9677400" y="3556379"/>
            <a:ext cx="5494823" cy="43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6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76406" y="766195"/>
            <a:ext cx="3848636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Coding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A72884B-3B63-424F-9797-D146A934BEC0}"/>
              </a:ext>
            </a:extLst>
          </p:cNvPr>
          <p:cNvSpPr/>
          <p:nvPr/>
        </p:nvSpPr>
        <p:spPr>
          <a:xfrm>
            <a:off x="8686800" y="1985811"/>
            <a:ext cx="914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500" dirty="0">
                <a:solidFill>
                  <a:srgbClr val="566E96"/>
                </a:solidFill>
                <a:latin typeface="ABeeZee"/>
              </a:rPr>
              <a:t/>
            </a:r>
            <a:br>
              <a:rPr lang="en-US" altLang="zh-TW" sz="2500" dirty="0">
                <a:solidFill>
                  <a:srgbClr val="566E96"/>
                </a:solidFill>
                <a:latin typeface="ABeeZee"/>
              </a:rPr>
            </a:br>
            <a:r>
              <a:rPr lang="en-US" altLang="zh-TW" sz="2500" dirty="0">
                <a:solidFill>
                  <a:srgbClr val="566E96"/>
                </a:solidFill>
                <a:latin typeface="ABeeZee"/>
              </a:rPr>
              <a:t>-Water Level Sensor with IoT</a:t>
            </a:r>
            <a:endParaRPr lang="zh-TW" altLang="en-US" sz="25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60B069D-6D7C-4AE4-A7F0-B45F8184A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545" y="2847585"/>
            <a:ext cx="13652116" cy="622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00400" y="893384"/>
            <a:ext cx="11477997" cy="124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11199"/>
              </a:lnSpc>
            </a:pPr>
            <a:r>
              <a:rPr lang="en-US" sz="5000" dirty="0">
                <a:solidFill>
                  <a:srgbClr val="566E96"/>
                </a:solidFill>
                <a:latin typeface="ABeeZee"/>
              </a:rPr>
              <a:t>Limitation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BE48E7E-43C0-44D4-94E5-C76355080273}"/>
              </a:ext>
            </a:extLst>
          </p:cNvPr>
          <p:cNvSpPr txBox="1"/>
          <p:nvPr/>
        </p:nvSpPr>
        <p:spPr>
          <a:xfrm>
            <a:off x="1828800" y="2628900"/>
            <a:ext cx="13563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zh-TW" sz="4000" dirty="0"/>
              <a:t>The measuring range of the sensor is not wide enough for this experiment because each sample of ice is too small.</a:t>
            </a:r>
            <a:br>
              <a:rPr lang="en-US" altLang="zh-TW" sz="4000" dirty="0"/>
            </a:br>
            <a:endParaRPr lang="en-US" altLang="zh-TW" sz="4000" dirty="0"/>
          </a:p>
          <a:p>
            <a:pPr marL="742950" indent="-742950">
              <a:buFont typeface="+mj-lt"/>
              <a:buAutoNum type="arabicPeriod"/>
            </a:pPr>
            <a:r>
              <a:rPr lang="en-US" altLang="zh-TW" sz="4000" dirty="0"/>
              <a:t>The data would be distracted, such as some water drop on the top of the sensor. </a:t>
            </a:r>
            <a:br>
              <a:rPr lang="en-US" altLang="zh-TW" sz="4000" dirty="0"/>
            </a:br>
            <a:endParaRPr lang="en-US" altLang="zh-TW" sz="4000" dirty="0"/>
          </a:p>
          <a:p>
            <a:pPr marL="742950" indent="-742950">
              <a:buFont typeface="+mj-lt"/>
              <a:buAutoNum type="arabicPeriod"/>
            </a:pPr>
            <a:r>
              <a:rPr lang="en-US" altLang="zh-TW" sz="4000" dirty="0"/>
              <a:t>The angle of the sensor need to be 90°.</a:t>
            </a:r>
          </a:p>
          <a:p>
            <a:pPr marL="742950" indent="-742950">
              <a:buFont typeface="+mj-lt"/>
              <a:buAutoNum type="arabicPeriod"/>
            </a:pPr>
            <a:endParaRPr lang="en-US" altLang="zh-TW" sz="4000" dirty="0"/>
          </a:p>
          <a:p>
            <a:pPr marL="742950" indent="-742950">
              <a:buFont typeface="+mj-lt"/>
              <a:buAutoNum type="arabicPeriod"/>
            </a:pPr>
            <a:r>
              <a:rPr lang="en-US" altLang="zh-TW" sz="4000" dirty="0"/>
              <a:t>The cup body needs to be the same width. </a:t>
            </a:r>
            <a:endParaRPr lang="zh-TW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3217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81903" y="952500"/>
            <a:ext cx="11096218" cy="1281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6000" dirty="0">
                <a:solidFill>
                  <a:srgbClr val="566E96"/>
                </a:solidFill>
                <a:latin typeface="ABeeZee"/>
              </a:rPr>
              <a:t>Test for the Water Sensor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524CB84-534F-4F95-A034-0FB8AD9BF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30370"/>
              </p:ext>
            </p:extLst>
          </p:nvPr>
        </p:nvGraphicFramePr>
        <p:xfrm>
          <a:off x="1066800" y="2781300"/>
          <a:ext cx="3253994" cy="5059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997">
                  <a:extLst>
                    <a:ext uri="{9D8B030D-6E8A-4147-A177-3AD203B41FA5}">
                      <a16:colId xmlns:a16="http://schemas.microsoft.com/office/drawing/2014/main" val="3877970086"/>
                    </a:ext>
                  </a:extLst>
                </a:gridCol>
                <a:gridCol w="1626997">
                  <a:extLst>
                    <a:ext uri="{9D8B030D-6E8A-4147-A177-3AD203B41FA5}">
                      <a16:colId xmlns:a16="http://schemas.microsoft.com/office/drawing/2014/main" val="1716763927"/>
                    </a:ext>
                  </a:extLst>
                </a:gridCol>
              </a:tblGrid>
              <a:tr h="459971">
                <a:tc>
                  <a:txBody>
                    <a:bodyPr/>
                    <a:lstStyle/>
                    <a:p>
                      <a:r>
                        <a:rPr lang="en-US" altLang="zh-TW" dirty="0"/>
                        <a:t>Water Level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Reading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649083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10ml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15838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r>
                        <a:rPr lang="en-US" altLang="zh-TW" dirty="0"/>
                        <a:t>20ml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49 (+13)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05546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r>
                        <a:rPr lang="en-US" altLang="zh-TW" dirty="0"/>
                        <a:t>30ml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52 (+3)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165865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r>
                        <a:rPr lang="en-US" altLang="zh-TW" dirty="0"/>
                        <a:t>40ml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54 (+2)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767973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r>
                        <a:rPr lang="en-US" altLang="zh-TW" dirty="0"/>
                        <a:t>50ml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75 (+21)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355252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r>
                        <a:rPr lang="en-US" altLang="zh-TW" dirty="0"/>
                        <a:t>70ml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74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 (-1)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119681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r>
                        <a:rPr lang="en-US" altLang="zh-TW" dirty="0"/>
                        <a:t>90ml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76 (+2)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486522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r>
                        <a:rPr lang="en-US" altLang="zh-TW" dirty="0"/>
                        <a:t>110ml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77 (+1)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777725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r>
                        <a:rPr lang="en-US" altLang="zh-TW" dirty="0"/>
                        <a:t>130ml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78 (+1)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95941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r>
                        <a:rPr lang="en-US" altLang="zh-TW" dirty="0"/>
                        <a:t>150ml (full)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78 (+0)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26493"/>
                  </a:ext>
                </a:extLst>
              </a:tr>
            </a:tbl>
          </a:graphicData>
        </a:graphic>
      </p:graphicFrame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50F051FC-BFF6-431E-A3DE-B996B6B32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273719"/>
              </p:ext>
            </p:extLst>
          </p:nvPr>
        </p:nvGraphicFramePr>
        <p:xfrm>
          <a:off x="6172200" y="2781300"/>
          <a:ext cx="9220200" cy="61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45985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00400" y="893384"/>
            <a:ext cx="11477997" cy="124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11199"/>
              </a:lnSpc>
            </a:pPr>
            <a:r>
              <a:rPr lang="en-US" sz="5000" dirty="0">
                <a:solidFill>
                  <a:srgbClr val="566E96"/>
                </a:solidFill>
                <a:latin typeface="ABeeZee"/>
              </a:rPr>
              <a:t>Experiment 3-Water</a:t>
            </a:r>
            <a:r>
              <a:rPr lang="zh-TW" altLang="en-US" sz="5000" dirty="0">
                <a:solidFill>
                  <a:srgbClr val="566E96"/>
                </a:solidFill>
                <a:latin typeface="ABeeZee"/>
              </a:rPr>
              <a:t> </a:t>
            </a:r>
            <a:r>
              <a:rPr lang="en-US" altLang="zh-TW" sz="5000" dirty="0">
                <a:solidFill>
                  <a:srgbClr val="566E96"/>
                </a:solidFill>
                <a:latin typeface="ABeeZee"/>
              </a:rPr>
              <a:t>Level</a:t>
            </a:r>
            <a:r>
              <a:rPr lang="en-US" sz="5000" dirty="0">
                <a:solidFill>
                  <a:srgbClr val="566E96"/>
                </a:solidFill>
                <a:latin typeface="ABeeZee"/>
              </a:rPr>
              <a:t> Test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7C0A915-EA94-4877-955D-A5D9F34DD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91" y="2817202"/>
            <a:ext cx="10215218" cy="57531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F960906-A4AF-43F0-9960-2AB4B3ED7F54}"/>
              </a:ext>
            </a:extLst>
          </p:cNvPr>
          <p:cNvSpPr txBox="1"/>
          <p:nvPr/>
        </p:nvSpPr>
        <p:spPr>
          <a:xfrm>
            <a:off x="11986619" y="1467611"/>
            <a:ext cx="7286997" cy="1179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11199"/>
              </a:lnSpc>
            </a:pPr>
            <a:r>
              <a:rPr lang="en-US" sz="3000" dirty="0">
                <a:solidFill>
                  <a:srgbClr val="566E96"/>
                </a:solidFill>
                <a:latin typeface="ABeeZee"/>
              </a:rPr>
              <a:t>- with ultrasonic sensor </a:t>
            </a:r>
          </a:p>
        </p:txBody>
      </p:sp>
    </p:spTree>
    <p:extLst>
      <p:ext uri="{BB962C8B-B14F-4D97-AF65-F5344CB8AC3E}">
        <p14:creationId xmlns:p14="http://schemas.microsoft.com/office/powerpoint/2010/main" val="309595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C79DC28E-01CA-4310-9943-6B6C28551D91}"/>
              </a:ext>
            </a:extLst>
          </p:cNvPr>
          <p:cNvSpPr txBox="1"/>
          <p:nvPr/>
        </p:nvSpPr>
        <p:spPr>
          <a:xfrm>
            <a:off x="3848100" y="704513"/>
            <a:ext cx="10591800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Experiment material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2BAE906-03DA-4D49-946D-711FF76D8637}"/>
              </a:ext>
            </a:extLst>
          </p:cNvPr>
          <p:cNvSpPr txBox="1"/>
          <p:nvPr/>
        </p:nvSpPr>
        <p:spPr>
          <a:xfrm>
            <a:off x="3733800" y="7932678"/>
            <a:ext cx="2648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/>
              <a:t>Micro:bit</a:t>
            </a:r>
            <a:r>
              <a:rPr lang="en-US" altLang="zh-TW" sz="2000" dirty="0"/>
              <a:t> and </a:t>
            </a:r>
            <a:r>
              <a:rPr lang="en-US" altLang="zh-TW" sz="2000" dirty="0" err="1"/>
              <a:t>motor:bit</a:t>
            </a:r>
            <a:endParaRPr lang="zh-TW" altLang="en-US" sz="2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80CE222-E82A-4481-8B71-F620D511FF1D}"/>
              </a:ext>
            </a:extLst>
          </p:cNvPr>
          <p:cNvSpPr/>
          <p:nvPr/>
        </p:nvSpPr>
        <p:spPr>
          <a:xfrm>
            <a:off x="12007151" y="7936142"/>
            <a:ext cx="2006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Ultrasonic Sensor</a:t>
            </a:r>
            <a:endParaRPr lang="zh-TW" altLang="en-US" sz="2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D3E061-99EF-4891-B555-CD6DC871E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7427" y="2468760"/>
            <a:ext cx="4514851" cy="601980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EDEBA71-B698-4038-83BF-804CA6A1F1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12698" r="5440" b="16756"/>
          <a:stretch/>
        </p:blipFill>
        <p:spPr>
          <a:xfrm rot="16200000">
            <a:off x="2663529" y="2725701"/>
            <a:ext cx="4514852" cy="55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6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76406" y="766195"/>
            <a:ext cx="3848636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Coding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A72884B-3B63-424F-9797-D146A934BEC0}"/>
              </a:ext>
            </a:extLst>
          </p:cNvPr>
          <p:cNvSpPr/>
          <p:nvPr/>
        </p:nvSpPr>
        <p:spPr>
          <a:xfrm>
            <a:off x="8686800" y="1985811"/>
            <a:ext cx="914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500" dirty="0">
                <a:solidFill>
                  <a:srgbClr val="566E96"/>
                </a:solidFill>
                <a:latin typeface="ABeeZee"/>
              </a:rPr>
              <a:t/>
            </a:r>
            <a:br>
              <a:rPr lang="en-US" altLang="zh-TW" sz="2500" dirty="0">
                <a:solidFill>
                  <a:srgbClr val="566E96"/>
                </a:solidFill>
                <a:latin typeface="ABeeZee"/>
              </a:rPr>
            </a:br>
            <a:r>
              <a:rPr lang="en-US" altLang="zh-TW" sz="2500" dirty="0">
                <a:solidFill>
                  <a:srgbClr val="566E96"/>
                </a:solidFill>
                <a:latin typeface="ABeeZee"/>
              </a:rPr>
              <a:t>-Ultrasonic Sensor</a:t>
            </a:r>
            <a:endParaRPr lang="zh-TW" altLang="en-US" sz="25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B4284C-847B-4BAA-A51E-CFCACEBB7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943" y="3619500"/>
            <a:ext cx="9227713" cy="34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0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00400" y="893384"/>
            <a:ext cx="11477997" cy="124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11199"/>
              </a:lnSpc>
            </a:pPr>
            <a:r>
              <a:rPr lang="en-US" sz="5000" dirty="0">
                <a:solidFill>
                  <a:srgbClr val="566E96"/>
                </a:solidFill>
                <a:latin typeface="ABeeZee"/>
              </a:rPr>
              <a:t>Limitation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BE48E7E-43C0-44D4-94E5-C76355080273}"/>
              </a:ext>
            </a:extLst>
          </p:cNvPr>
          <p:cNvSpPr txBox="1"/>
          <p:nvPr/>
        </p:nvSpPr>
        <p:spPr>
          <a:xfrm>
            <a:off x="1828800" y="2628900"/>
            <a:ext cx="1356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000" dirty="0"/>
              <a:t>The sensor may affected by the other objects, it is not only reflect the distance between the sensor and water level, so the data is not accurate.</a:t>
            </a:r>
            <a:endParaRPr lang="zh-TW" altLang="en-US" sz="30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98200A4-A6F0-495C-AC94-D2978F555C0E}"/>
              </a:ext>
            </a:extLst>
          </p:cNvPr>
          <p:cNvSpPr txBox="1"/>
          <p:nvPr/>
        </p:nvSpPr>
        <p:spPr>
          <a:xfrm>
            <a:off x="9144000" y="8714085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Reference: Random Nerd Tutorials</a:t>
            </a:r>
            <a:endParaRPr lang="zh-TW" altLang="en-US" sz="20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18C8419-8272-4786-A8BD-7C74F541A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873" y="3916891"/>
            <a:ext cx="7716327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8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2408DBD8-94EE-4590-A2A3-6E4D25D165FD}"/>
              </a:ext>
            </a:extLst>
          </p:cNvPr>
          <p:cNvSpPr txBox="1"/>
          <p:nvPr/>
        </p:nvSpPr>
        <p:spPr>
          <a:xfrm>
            <a:off x="2968408" y="1467611"/>
            <a:ext cx="12649200" cy="1316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000" dirty="0">
                <a:solidFill>
                  <a:srgbClr val="566E96"/>
                </a:solidFill>
                <a:latin typeface="ABeeZee"/>
              </a:rPr>
              <a:t>Test for the Ultrasonic Sensor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8E4C4E1-CEED-4888-B0F7-FD17AB0F2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80456"/>
              </p:ext>
            </p:extLst>
          </p:nvPr>
        </p:nvGraphicFramePr>
        <p:xfrm>
          <a:off x="1954906" y="3763587"/>
          <a:ext cx="3253994" cy="2759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997">
                  <a:extLst>
                    <a:ext uri="{9D8B030D-6E8A-4147-A177-3AD203B41FA5}">
                      <a16:colId xmlns:a16="http://schemas.microsoft.com/office/drawing/2014/main" val="3877970086"/>
                    </a:ext>
                  </a:extLst>
                </a:gridCol>
                <a:gridCol w="1626997">
                  <a:extLst>
                    <a:ext uri="{9D8B030D-6E8A-4147-A177-3AD203B41FA5}">
                      <a16:colId xmlns:a16="http://schemas.microsoft.com/office/drawing/2014/main" val="1716763927"/>
                    </a:ext>
                  </a:extLst>
                </a:gridCol>
              </a:tblGrid>
              <a:tr h="459971">
                <a:tc>
                  <a:txBody>
                    <a:bodyPr/>
                    <a:lstStyle/>
                    <a:p>
                      <a:r>
                        <a:rPr lang="en-US" altLang="zh-TW" dirty="0"/>
                        <a:t>Water Level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Reading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649083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10ml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15838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r>
                        <a:rPr lang="en-US" altLang="zh-TW" dirty="0"/>
                        <a:t>20ml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05546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r>
                        <a:rPr lang="en-US" altLang="zh-TW" dirty="0"/>
                        <a:t>30ml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165865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r>
                        <a:rPr lang="en-US" altLang="zh-TW" dirty="0"/>
                        <a:t>40ml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767973"/>
                  </a:ext>
                </a:extLst>
              </a:tr>
              <a:tr h="459971">
                <a:tc>
                  <a:txBody>
                    <a:bodyPr/>
                    <a:lstStyle/>
                    <a:p>
                      <a:r>
                        <a:rPr lang="en-US" altLang="zh-TW" dirty="0"/>
                        <a:t>50ml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355252"/>
                  </a:ext>
                </a:extLst>
              </a:tr>
            </a:tbl>
          </a:graphicData>
        </a:graphic>
      </p:graphicFrame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C2329C86-8B9F-4658-8B9D-A70223E5F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275968"/>
              </p:ext>
            </p:extLst>
          </p:nvPr>
        </p:nvGraphicFramePr>
        <p:xfrm>
          <a:off x="7086600" y="3467100"/>
          <a:ext cx="76580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9346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00400" y="893384"/>
            <a:ext cx="11477997" cy="124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11199"/>
              </a:lnSpc>
            </a:pPr>
            <a:r>
              <a:rPr lang="en-US" sz="5000" dirty="0">
                <a:solidFill>
                  <a:srgbClr val="566E96"/>
                </a:solidFill>
                <a:latin typeface="ABeeZee"/>
              </a:rPr>
              <a:t>Experiment 1-Temperature test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AC3479F-4DC7-406E-BB57-5A15C0D27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003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81903" y="887097"/>
            <a:ext cx="12458700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Objective of Experiment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DADCC89-121E-4B6D-BBE0-40C1B8D19E70}"/>
              </a:ext>
            </a:extLst>
          </p:cNvPr>
          <p:cNvSpPr txBox="1"/>
          <p:nvPr/>
        </p:nvSpPr>
        <p:spPr>
          <a:xfrm>
            <a:off x="1752600" y="3006684"/>
            <a:ext cx="1356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4000" dirty="0"/>
              <a:t>Use </a:t>
            </a:r>
            <a:r>
              <a:rPr lang="en-US" altLang="zh-TW" sz="4000" dirty="0" err="1"/>
              <a:t>Micro:bit</a:t>
            </a:r>
            <a:r>
              <a:rPr lang="en-US" altLang="zh-TW" sz="4000" dirty="0"/>
              <a:t> and DS18B20 temperature sensor to test which material is most suitable for cold insulation.</a:t>
            </a:r>
            <a:endParaRPr lang="zh-TW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7144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48100" y="704513"/>
            <a:ext cx="10591800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Experiment material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075C19B-D8F9-4AE4-A5DC-E54F2FB19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98535" y="2445963"/>
            <a:ext cx="4728804" cy="630507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785D0E8-E3B1-4144-A5AF-E6841A731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6264" y="2445963"/>
            <a:ext cx="4728804" cy="6305072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37BA479-BFBB-4065-B8FF-BB8D7704B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816" y="3234096"/>
            <a:ext cx="3546604" cy="472880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4775199-E8E6-4396-8CA2-2730D08DCB09}"/>
              </a:ext>
            </a:extLst>
          </p:cNvPr>
          <p:cNvSpPr txBox="1"/>
          <p:nvPr/>
        </p:nvSpPr>
        <p:spPr>
          <a:xfrm>
            <a:off x="667772" y="8131400"/>
            <a:ext cx="5828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/>
              <a:t>Micro:bit</a:t>
            </a:r>
            <a:r>
              <a:rPr lang="en-US" altLang="zh-TW" sz="2000" dirty="0"/>
              <a:t>, IoT board and DS18B20 temperature sensor</a:t>
            </a:r>
            <a:endParaRPr lang="zh-TW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2FD229F-3386-4CD4-ACEC-EB228FFD5114}"/>
              </a:ext>
            </a:extLst>
          </p:cNvPr>
          <p:cNvSpPr/>
          <p:nvPr/>
        </p:nvSpPr>
        <p:spPr>
          <a:xfrm>
            <a:off x="7391400" y="8132733"/>
            <a:ext cx="5313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/>
              <a:t>Stainless Steel Cup, Glass Cup and Styrofoam Cup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241106B-763D-4B9A-B118-CCC193F76BE2}"/>
              </a:ext>
            </a:extLst>
          </p:cNvPr>
          <p:cNvSpPr/>
          <p:nvPr/>
        </p:nvSpPr>
        <p:spPr>
          <a:xfrm>
            <a:off x="14038396" y="8131400"/>
            <a:ext cx="3365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Measuring cup and Cold water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52600" y="792586"/>
            <a:ext cx="14782800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Coding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48EC87D-FF61-40C3-BC83-E33EA818D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324100"/>
            <a:ext cx="1235227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4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95603" y="842477"/>
            <a:ext cx="6496794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Experiment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817F42C-808F-46AE-8871-B57495E9C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42341"/>
            <a:ext cx="4191000" cy="5588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D63FD3E-6233-4220-9771-96E78432521E}"/>
              </a:ext>
            </a:extLst>
          </p:cNvPr>
          <p:cNvSpPr txBox="1"/>
          <p:nvPr/>
        </p:nvSpPr>
        <p:spPr>
          <a:xfrm>
            <a:off x="8763000" y="4866501"/>
            <a:ext cx="56988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/>
              <a:t>Temperature of the cold water: 5°C </a:t>
            </a:r>
            <a:endParaRPr lang="zh-TW" altLang="en-US" sz="3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6333A8E-7F0D-41FD-ACFC-10CC84AEF8F6}"/>
              </a:ext>
            </a:extLst>
          </p:cNvPr>
          <p:cNvSpPr txBox="1"/>
          <p:nvPr/>
        </p:nvSpPr>
        <p:spPr>
          <a:xfrm>
            <a:off x="2389721" y="8257977"/>
            <a:ext cx="12067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/>
              <a:t>Pour one glass of 5°C water into three different materials of cups equally. </a:t>
            </a:r>
            <a:br>
              <a:rPr lang="en-US" altLang="zh-TW" sz="3000" dirty="0"/>
            </a:br>
            <a:r>
              <a:rPr lang="en-US" altLang="zh-TW" sz="3000" dirty="0"/>
              <a:t>After ten minutes, pour the water out and measure the temperature change.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57863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95603" y="842477"/>
            <a:ext cx="6496794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Experiment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D63FD3E-6233-4220-9771-96E78432521E}"/>
              </a:ext>
            </a:extLst>
          </p:cNvPr>
          <p:cNvSpPr txBox="1"/>
          <p:nvPr/>
        </p:nvSpPr>
        <p:spPr>
          <a:xfrm>
            <a:off x="1949372" y="2289767"/>
            <a:ext cx="32650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/>
              <a:t>10 minutes later……</a:t>
            </a:r>
            <a:endParaRPr lang="zh-TW" altLang="en-US" sz="3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29440B-D051-4CC8-A596-1173038029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86100"/>
            <a:ext cx="3699302" cy="493240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FDE3202-4E85-4EB1-AA7D-C54CA49AAC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409" y="3086098"/>
            <a:ext cx="3699302" cy="493240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2764943-BF51-4C1D-A763-11AE4B353A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09" y="3086099"/>
            <a:ext cx="3699302" cy="493240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150762C-AFBC-4D1E-B165-E122C86143D7}"/>
              </a:ext>
            </a:extLst>
          </p:cNvPr>
          <p:cNvSpPr/>
          <p:nvPr/>
        </p:nvSpPr>
        <p:spPr>
          <a:xfrm>
            <a:off x="3330976" y="8537837"/>
            <a:ext cx="2911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/>
              <a:t>Stainless Steel Cup</a:t>
            </a:r>
            <a:r>
              <a:rPr lang="en-US" altLang="zh-TW" sz="2000" dirty="0"/>
              <a:t>: 9.38°C</a:t>
            </a:r>
            <a:endParaRPr lang="zh-TW" altLang="en-US" sz="20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37D64B9-24B8-4DC3-A61F-94AB4C5ACF7A}"/>
              </a:ext>
            </a:extLst>
          </p:cNvPr>
          <p:cNvSpPr txBox="1"/>
          <p:nvPr/>
        </p:nvSpPr>
        <p:spPr>
          <a:xfrm>
            <a:off x="846271" y="8132733"/>
            <a:ext cx="2430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Water</a:t>
            </a:r>
            <a:r>
              <a:rPr lang="zh-TW" altLang="en-US" sz="2000" dirty="0"/>
              <a:t> </a:t>
            </a:r>
            <a:r>
              <a:rPr lang="en-US" altLang="zh-TW" sz="2000" dirty="0"/>
              <a:t>insulated with:</a:t>
            </a:r>
            <a:endParaRPr lang="zh-TW" altLang="en-US" sz="20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BE22F7F-3BB1-499B-A124-201551780254}"/>
              </a:ext>
            </a:extLst>
          </p:cNvPr>
          <p:cNvSpPr/>
          <p:nvPr/>
        </p:nvSpPr>
        <p:spPr>
          <a:xfrm>
            <a:off x="8532849" y="8550322"/>
            <a:ext cx="2103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/>
              <a:t>Glass Cup</a:t>
            </a:r>
            <a:r>
              <a:rPr lang="en-US" altLang="zh-TW" sz="2000" dirty="0"/>
              <a:t>: 13.31°C</a:t>
            </a:r>
            <a:endParaRPr lang="zh-TW" altLang="en-US" sz="20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A3F59F5-C5DF-45A1-AE32-AD81690130D3}"/>
              </a:ext>
            </a:extLst>
          </p:cNvPr>
          <p:cNvSpPr/>
          <p:nvPr/>
        </p:nvSpPr>
        <p:spPr>
          <a:xfrm>
            <a:off x="12669968" y="8550322"/>
            <a:ext cx="2634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/>
              <a:t>Styrofoam Cup</a:t>
            </a:r>
            <a:r>
              <a:rPr lang="en-US" altLang="zh-TW" sz="2000" dirty="0"/>
              <a:t>: 11.25°C</a:t>
            </a:r>
            <a:endParaRPr lang="zh-TW" altLang="en-US" sz="2000" dirty="0"/>
          </a:p>
        </p:txBody>
      </p:sp>
      <p:pic>
        <p:nvPicPr>
          <p:cNvPr id="19" name="圖形 18">
            <a:extLst>
              <a:ext uri="{FF2B5EF4-FFF2-40B4-BE49-F238E27FC236}">
                <a16:creationId xmlns:a16="http://schemas.microsoft.com/office/drawing/2014/main" id="{468251E4-9E9C-42BC-899D-D803D9DDB0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64287"/>
          <a:stretch/>
        </p:blipFill>
        <p:spPr>
          <a:xfrm>
            <a:off x="8281" y="1076"/>
            <a:ext cx="4106519" cy="1466536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5738660A-DD5E-46BB-9175-05652CBEC4DC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314372" y="2212997"/>
            <a:ext cx="635000" cy="635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7090B00B-3A4C-4E72-A3A5-2D1024037F15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1408378">
            <a:off x="6185402" y="8273578"/>
            <a:ext cx="485324" cy="48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77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76406" y="766195"/>
            <a:ext cx="3524994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Result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524CB84-534F-4F95-A034-0FB8AD9BF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442305"/>
              </p:ext>
            </p:extLst>
          </p:nvPr>
        </p:nvGraphicFramePr>
        <p:xfrm>
          <a:off x="4267200" y="4076700"/>
          <a:ext cx="8839200" cy="2909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877970086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171676392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Water insulated with: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Temperature changed after 10 minutes:</a:t>
                      </a:r>
                    </a:p>
                    <a:p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649083"/>
                  </a:ext>
                </a:extLst>
              </a:tr>
              <a:tr h="736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Styrofoam Cup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9.38°C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15838"/>
                  </a:ext>
                </a:extLst>
              </a:tr>
              <a:tr h="736318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Stainless Steel Cup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11.25°C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05546"/>
                  </a:ext>
                </a:extLst>
              </a:tr>
              <a:tr h="736318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Glass Cup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13.31°C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611354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20DC9F1A-E663-48AC-8B75-80CA61E75FCC}"/>
              </a:ext>
            </a:extLst>
          </p:cNvPr>
          <p:cNvSpPr/>
          <p:nvPr/>
        </p:nvSpPr>
        <p:spPr>
          <a:xfrm>
            <a:off x="4267200" y="3162300"/>
            <a:ext cx="583320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500" dirty="0"/>
              <a:t>Temperature of the original cold water: 5°C 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78254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00400" y="893384"/>
            <a:ext cx="11477997" cy="124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11199"/>
              </a:lnSpc>
            </a:pPr>
            <a:r>
              <a:rPr lang="en-US" sz="5000" dirty="0">
                <a:solidFill>
                  <a:srgbClr val="566E96"/>
                </a:solidFill>
                <a:latin typeface="ABeeZee"/>
              </a:rPr>
              <a:t>Experiment 2-Water</a:t>
            </a:r>
            <a:r>
              <a:rPr lang="zh-TW" altLang="en-US" sz="5000" dirty="0">
                <a:solidFill>
                  <a:srgbClr val="566E96"/>
                </a:solidFill>
                <a:latin typeface="ABeeZee"/>
              </a:rPr>
              <a:t> </a:t>
            </a:r>
            <a:r>
              <a:rPr lang="en-US" altLang="zh-TW" sz="5000" dirty="0">
                <a:solidFill>
                  <a:srgbClr val="566E96"/>
                </a:solidFill>
                <a:latin typeface="ABeeZee"/>
              </a:rPr>
              <a:t>Level</a:t>
            </a:r>
            <a:r>
              <a:rPr lang="en-US" sz="5000" dirty="0">
                <a:solidFill>
                  <a:srgbClr val="566E96"/>
                </a:solidFill>
                <a:latin typeface="ABeeZee"/>
              </a:rPr>
              <a:t> Test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5179F6C-6592-46F2-86FD-C981A1B2B3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24100"/>
            <a:ext cx="4648200" cy="61976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0519760-5765-4235-B833-BCFD4728226E}"/>
              </a:ext>
            </a:extLst>
          </p:cNvPr>
          <p:cNvSpPr txBox="1"/>
          <p:nvPr/>
        </p:nvSpPr>
        <p:spPr>
          <a:xfrm>
            <a:off x="2470666" y="8742950"/>
            <a:ext cx="133466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/>
              <a:t>Put the ice in the room about 10 minutes and measure the water level of melted ice.</a:t>
            </a:r>
            <a:endParaRPr lang="zh-TW" altLang="en-US" sz="3000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06B674B-81B7-4AB4-8390-77F2C144E520}"/>
              </a:ext>
            </a:extLst>
          </p:cNvPr>
          <p:cNvSpPr txBox="1"/>
          <p:nvPr/>
        </p:nvSpPr>
        <p:spPr>
          <a:xfrm>
            <a:off x="11986619" y="1467611"/>
            <a:ext cx="7286997" cy="1179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11199"/>
              </a:lnSpc>
            </a:pPr>
            <a:r>
              <a:rPr lang="en-US" sz="3000" dirty="0">
                <a:solidFill>
                  <a:srgbClr val="566E96"/>
                </a:solidFill>
                <a:latin typeface="ABeeZee"/>
              </a:rPr>
              <a:t>- with water sensor </a:t>
            </a:r>
          </a:p>
        </p:txBody>
      </p:sp>
    </p:spTree>
    <p:extLst>
      <p:ext uri="{BB962C8B-B14F-4D97-AF65-F5344CB8AC3E}">
        <p14:creationId xmlns:p14="http://schemas.microsoft.com/office/powerpoint/2010/main" val="1912548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E8EC6AF-3B37-40AE-ABCF-B68EAB40F0D3}">
  <we:reference id="beefbeef-beef-beef-beef-beefbeefbeef" version="2.0.0.0" store="EXCatalog" storeType="EXCatalog"/>
  <we:alternateReferences>
    <we:reference id="WA104380121" version="2.0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D8D45419C3F346991634F12DA4253A" ma:contentTypeVersion="14" ma:contentTypeDescription="Create a new document." ma:contentTypeScope="" ma:versionID="b98c7918da5bb55f0eedd90c80b00359">
  <xsd:schema xmlns:xsd="http://www.w3.org/2001/XMLSchema" xmlns:xs="http://www.w3.org/2001/XMLSchema" xmlns:p="http://schemas.microsoft.com/office/2006/metadata/properties" xmlns:ns3="1446c0bb-f724-4e5d-a1cb-2d106f2fb9da" xmlns:ns4="85f80c0f-5b0d-4916-8646-6e3e2caa9599" targetNamespace="http://schemas.microsoft.com/office/2006/metadata/properties" ma:root="true" ma:fieldsID="5b77413bd38bfefbe6c5ecd2b7216272" ns3:_="" ns4:_="">
    <xsd:import namespace="1446c0bb-f724-4e5d-a1cb-2d106f2fb9da"/>
    <xsd:import namespace="85f80c0f-5b0d-4916-8646-6e3e2caa95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6c0bb-f724-4e5d-a1cb-2d106f2fb9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80c0f-5b0d-4916-8646-6e3e2caa95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540B52-163F-43D4-AE52-656E70A93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46c0bb-f724-4e5d-a1cb-2d106f2fb9da"/>
    <ds:schemaRef ds:uri="85f80c0f-5b0d-4916-8646-6e3e2caa95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8DB478-3350-47B0-9C7D-6CFD0F761D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5AB695-B9DD-4501-9F51-C340B9B032DD}">
  <ds:schemaRefs>
    <ds:schemaRef ds:uri="http://schemas.microsoft.com/office/2006/documentManagement/types"/>
    <ds:schemaRef ds:uri="http://purl.org/dc/dcmitype/"/>
    <ds:schemaRef ds:uri="1446c0bb-f724-4e5d-a1cb-2d106f2fb9da"/>
    <ds:schemaRef ds:uri="http://schemas.openxmlformats.org/package/2006/metadata/core-properties"/>
    <ds:schemaRef ds:uri="http://www.w3.org/XML/1998/namespace"/>
    <ds:schemaRef ds:uri="http://purl.org/dc/terms/"/>
    <ds:schemaRef ds:uri="85f80c0f-5b0d-4916-8646-6e3e2caa9599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436</Words>
  <Application>Microsoft Office PowerPoint</Application>
  <PresentationFormat>Custom</PresentationFormat>
  <Paragraphs>108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ABeeZee Bold</vt:lpstr>
      <vt:lpstr>ABeeZee</vt:lpstr>
      <vt:lpstr>Calibri</vt:lpstr>
      <vt:lpstr>新細明體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22/23 QTN-T PPT Templet</dc:title>
  <dc:creator>TSE, Wing Yi Winnie [SES]</dc:creator>
  <cp:lastModifiedBy>NGAI, Chiu Yee Alexandra [SES]</cp:lastModifiedBy>
  <cp:revision>37</cp:revision>
  <dcterms:created xsi:type="dcterms:W3CDTF">2006-08-16T00:00:00Z</dcterms:created>
  <dcterms:modified xsi:type="dcterms:W3CDTF">2023-03-08T05:37:33Z</dcterms:modified>
  <dc:identifier>DAE91ktEKTY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0x01010032D8D45419C3F346991634F12DA4253A</vt:lpwstr>
  </property>
</Properties>
</file>